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87" r:id="rId3"/>
    <p:sldId id="312" r:id="rId4"/>
    <p:sldId id="311" r:id="rId5"/>
    <p:sldId id="310" r:id="rId6"/>
    <p:sldId id="314" r:id="rId7"/>
    <p:sldId id="259" r:id="rId8"/>
    <p:sldId id="324" r:id="rId9"/>
    <p:sldId id="322" r:id="rId10"/>
    <p:sldId id="323" r:id="rId11"/>
    <p:sldId id="262" r:id="rId12"/>
    <p:sldId id="315" r:id="rId13"/>
    <p:sldId id="274" r:id="rId14"/>
    <p:sldId id="263" r:id="rId15"/>
    <p:sldId id="313" r:id="rId16"/>
    <p:sldId id="316" r:id="rId17"/>
    <p:sldId id="319" r:id="rId18"/>
    <p:sldId id="320" r:id="rId19"/>
    <p:sldId id="265" r:id="rId20"/>
    <p:sldId id="321" r:id="rId21"/>
    <p:sldId id="268" r:id="rId22"/>
    <p:sldId id="267" r:id="rId23"/>
    <p:sldId id="271" r:id="rId24"/>
    <p:sldId id="276" r:id="rId25"/>
    <p:sldId id="308" r:id="rId26"/>
    <p:sldId id="317" r:id="rId27"/>
    <p:sldId id="273" r:id="rId28"/>
    <p:sldId id="272" r:id="rId29"/>
    <p:sldId id="282" r:id="rId30"/>
    <p:sldId id="279" r:id="rId31"/>
    <p:sldId id="277" r:id="rId32"/>
    <p:sldId id="296" r:id="rId33"/>
    <p:sldId id="301" r:id="rId34"/>
    <p:sldId id="318" r:id="rId35"/>
    <p:sldId id="284" r:id="rId36"/>
    <p:sldId id="325" r:id="rId3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hVYXPNn9xOcUdhOqICVubJUx2B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EECA"/>
    <a:srgbClr val="F1605D"/>
    <a:srgbClr val="0000FF"/>
    <a:srgbClr val="66FFCC"/>
    <a:srgbClr val="66FF99"/>
    <a:srgbClr val="FFEFFF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0537" autoAdjust="0"/>
  </p:normalViewPr>
  <p:slideViewPr>
    <p:cSldViewPr snapToGrid="0">
      <p:cViewPr varScale="1">
        <p:scale>
          <a:sx n="44" d="100"/>
          <a:sy n="44" d="100"/>
        </p:scale>
        <p:origin x="1500" y="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customschemas.google.com/relationships/presentationmetadata" Target="meta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Cambridge\Africa\2nd%20Trip_training\workshop_presentations\useful%20link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Cambridge\Africa\2nd%20Trip_training\workshop_presentations\workspace_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E:\Cambridge\Africa\2nd%20Trip_training\workshop_presentations\workspace_dat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E:\Cambridge\Africa\2nd%20Trip_training\workshop_presentations\workspace_dat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E:\Cambridge\Africa\2nd%20Trip_training\workshop_presentations\workspace_data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8952788808824146E-2"/>
          <c:y val="5.8784784355107804E-2"/>
          <c:w val="0.86950609597136896"/>
          <c:h val="0.82432451684666763"/>
        </c:manualLayout>
      </c:layout>
      <c:scatterChart>
        <c:scatterStyle val="lineMarker"/>
        <c:varyColors val="0"/>
        <c:ser>
          <c:idx val="0"/>
          <c:order val="0"/>
          <c:tx>
            <c:strRef>
              <c:f>Лист4!$C$2</c:f>
              <c:strCache>
                <c:ptCount val="1"/>
                <c:pt idx="0">
                  <c:v>CT</c:v>
                </c:pt>
              </c:strCache>
            </c:strRef>
          </c:tx>
          <c:spPr>
            <a:ln w="25400">
              <a:noFill/>
            </a:ln>
            <a:effectLst/>
          </c:spPr>
          <c:marker>
            <c:symbol val="circle"/>
            <c:size val="4"/>
            <c:spPr>
              <a:solidFill>
                <a:schemeClr val="accent6"/>
              </a:solidFill>
              <a:ln w="9525" cap="flat" cmpd="sng" algn="ctr">
                <a:solidFill>
                  <a:schemeClr val="accent6"/>
                </a:solidFill>
                <a:round/>
              </a:ln>
              <a:effectLst/>
            </c:spPr>
          </c:marker>
          <c:trendline>
            <c:spPr>
              <a:ln w="63500" cap="rnd" cmpd="sng" algn="ctr">
                <a:solidFill>
                  <a:schemeClr val="accent6">
                    <a:alpha val="25000"/>
                  </a:schemeClr>
                </a:solidFill>
                <a:round/>
              </a:ln>
              <a:effectLst/>
            </c:spPr>
            <c:trendlineType val="linear"/>
            <c:dispRSqr val="0"/>
            <c:dispEq val="0"/>
          </c:trendline>
          <c:xVal>
            <c:numRef>
              <c:f>Лист4!$B$3:$B$3294</c:f>
              <c:numCache>
                <c:formatCode>0</c:formatCode>
                <c:ptCount val="3292"/>
                <c:pt idx="0">
                  <c:v>20.905000000000001</c:v>
                </c:pt>
                <c:pt idx="1">
                  <c:v>22.86</c:v>
                </c:pt>
                <c:pt idx="2">
                  <c:v>25.984999999999999</c:v>
                </c:pt>
                <c:pt idx="3">
                  <c:v>20.905000000000001</c:v>
                </c:pt>
                <c:pt idx="4">
                  <c:v>22.86</c:v>
                </c:pt>
                <c:pt idx="5">
                  <c:v>25.984999999999999</c:v>
                </c:pt>
                <c:pt idx="6">
                  <c:v>38.4</c:v>
                </c:pt>
                <c:pt idx="7">
                  <c:v>40.4</c:v>
                </c:pt>
                <c:pt idx="8">
                  <c:v>22.1</c:v>
                </c:pt>
                <c:pt idx="9">
                  <c:v>37.21</c:v>
                </c:pt>
                <c:pt idx="10">
                  <c:v>38.200000000000003</c:v>
                </c:pt>
                <c:pt idx="11">
                  <c:v>38.799999999999997</c:v>
                </c:pt>
                <c:pt idx="12">
                  <c:v>30.4</c:v>
                </c:pt>
                <c:pt idx="13">
                  <c:v>32.71</c:v>
                </c:pt>
                <c:pt idx="14">
                  <c:v>42.6</c:v>
                </c:pt>
                <c:pt idx="15">
                  <c:v>34.5</c:v>
                </c:pt>
                <c:pt idx="16">
                  <c:v>29.5</c:v>
                </c:pt>
                <c:pt idx="17">
                  <c:v>33.1</c:v>
                </c:pt>
                <c:pt idx="18">
                  <c:v>38.5</c:v>
                </c:pt>
                <c:pt idx="19">
                  <c:v>17.3</c:v>
                </c:pt>
                <c:pt idx="20">
                  <c:v>36.1</c:v>
                </c:pt>
                <c:pt idx="21">
                  <c:v>25</c:v>
                </c:pt>
                <c:pt idx="22">
                  <c:v>15.3</c:v>
                </c:pt>
                <c:pt idx="23">
                  <c:v>14.2</c:v>
                </c:pt>
                <c:pt idx="24">
                  <c:v>38.299999999999997</c:v>
                </c:pt>
                <c:pt idx="25">
                  <c:v>15.3</c:v>
                </c:pt>
                <c:pt idx="26">
                  <c:v>33.159999999999997</c:v>
                </c:pt>
                <c:pt idx="27">
                  <c:v>27</c:v>
                </c:pt>
                <c:pt idx="28">
                  <c:v>25.2</c:v>
                </c:pt>
                <c:pt idx="29">
                  <c:v>36.1</c:v>
                </c:pt>
                <c:pt idx="30">
                  <c:v>15.18</c:v>
                </c:pt>
                <c:pt idx="31">
                  <c:v>35.82</c:v>
                </c:pt>
                <c:pt idx="32">
                  <c:v>15.31</c:v>
                </c:pt>
                <c:pt idx="33">
                  <c:v>14.14</c:v>
                </c:pt>
                <c:pt idx="34">
                  <c:v>15.21</c:v>
                </c:pt>
                <c:pt idx="35">
                  <c:v>15.56</c:v>
                </c:pt>
                <c:pt idx="36">
                  <c:v>14.36</c:v>
                </c:pt>
                <c:pt idx="37">
                  <c:v>15.31</c:v>
                </c:pt>
                <c:pt idx="38">
                  <c:v>15.31</c:v>
                </c:pt>
                <c:pt idx="39">
                  <c:v>15.31</c:v>
                </c:pt>
                <c:pt idx="40">
                  <c:v>14.14</c:v>
                </c:pt>
                <c:pt idx="41">
                  <c:v>14.14</c:v>
                </c:pt>
                <c:pt idx="42">
                  <c:v>15.21</c:v>
                </c:pt>
                <c:pt idx="43">
                  <c:v>15.21</c:v>
                </c:pt>
                <c:pt idx="44">
                  <c:v>15.21</c:v>
                </c:pt>
                <c:pt idx="45">
                  <c:v>15.56</c:v>
                </c:pt>
                <c:pt idx="46">
                  <c:v>15.56</c:v>
                </c:pt>
                <c:pt idx="47">
                  <c:v>15.56</c:v>
                </c:pt>
                <c:pt idx="48">
                  <c:v>14.36</c:v>
                </c:pt>
                <c:pt idx="49">
                  <c:v>14.36</c:v>
                </c:pt>
                <c:pt idx="50">
                  <c:v>14.36</c:v>
                </c:pt>
                <c:pt idx="51">
                  <c:v>40.9</c:v>
                </c:pt>
                <c:pt idx="52">
                  <c:v>38.1</c:v>
                </c:pt>
                <c:pt idx="53">
                  <c:v>39.1</c:v>
                </c:pt>
                <c:pt idx="54">
                  <c:v>21.21</c:v>
                </c:pt>
                <c:pt idx="55">
                  <c:v>24.24</c:v>
                </c:pt>
                <c:pt idx="56">
                  <c:v>16.239999999999998</c:v>
                </c:pt>
                <c:pt idx="57">
                  <c:v>14.7</c:v>
                </c:pt>
                <c:pt idx="58">
                  <c:v>25.3</c:v>
                </c:pt>
                <c:pt idx="59">
                  <c:v>18.2</c:v>
                </c:pt>
                <c:pt idx="60">
                  <c:v>23.3</c:v>
                </c:pt>
                <c:pt idx="61">
                  <c:v>27</c:v>
                </c:pt>
                <c:pt idx="62">
                  <c:v>29.3</c:v>
                </c:pt>
                <c:pt idx="63">
                  <c:v>23.8</c:v>
                </c:pt>
                <c:pt idx="64">
                  <c:v>23</c:v>
                </c:pt>
                <c:pt idx="65">
                  <c:v>16.399999999999999</c:v>
                </c:pt>
                <c:pt idx="66">
                  <c:v>25.1</c:v>
                </c:pt>
                <c:pt idx="67">
                  <c:v>32.1</c:v>
                </c:pt>
                <c:pt idx="68">
                  <c:v>31</c:v>
                </c:pt>
                <c:pt idx="69">
                  <c:v>37.4</c:v>
                </c:pt>
                <c:pt idx="70">
                  <c:v>37.700000000000003</c:v>
                </c:pt>
                <c:pt idx="71">
                  <c:v>42.7</c:v>
                </c:pt>
                <c:pt idx="72">
                  <c:v>34.700000000000003</c:v>
                </c:pt>
                <c:pt idx="73">
                  <c:v>37</c:v>
                </c:pt>
                <c:pt idx="74">
                  <c:v>33.700000000000003</c:v>
                </c:pt>
                <c:pt idx="75">
                  <c:v>25.4</c:v>
                </c:pt>
                <c:pt idx="76">
                  <c:v>29.9</c:v>
                </c:pt>
                <c:pt idx="77">
                  <c:v>20.7</c:v>
                </c:pt>
                <c:pt idx="78">
                  <c:v>25.7</c:v>
                </c:pt>
                <c:pt idx="79">
                  <c:v>26.7</c:v>
                </c:pt>
                <c:pt idx="80">
                  <c:v>19.2</c:v>
                </c:pt>
                <c:pt idx="81">
                  <c:v>27.1</c:v>
                </c:pt>
                <c:pt idx="82">
                  <c:v>28.6</c:v>
                </c:pt>
                <c:pt idx="83">
                  <c:v>17</c:v>
                </c:pt>
                <c:pt idx="84">
                  <c:v>14</c:v>
                </c:pt>
                <c:pt idx="85">
                  <c:v>21</c:v>
                </c:pt>
                <c:pt idx="86">
                  <c:v>17</c:v>
                </c:pt>
                <c:pt idx="87">
                  <c:v>19</c:v>
                </c:pt>
                <c:pt idx="88">
                  <c:v>20</c:v>
                </c:pt>
                <c:pt idx="89">
                  <c:v>13.74</c:v>
                </c:pt>
                <c:pt idx="90">
                  <c:v>30.3</c:v>
                </c:pt>
                <c:pt idx="91">
                  <c:v>27.3</c:v>
                </c:pt>
                <c:pt idx="92">
                  <c:v>21.9</c:v>
                </c:pt>
                <c:pt idx="93">
                  <c:v>18.2</c:v>
                </c:pt>
                <c:pt idx="94">
                  <c:v>31.3</c:v>
                </c:pt>
                <c:pt idx="95">
                  <c:v>20.100000000000001</c:v>
                </c:pt>
                <c:pt idx="96">
                  <c:v>31</c:v>
                </c:pt>
                <c:pt idx="97">
                  <c:v>24</c:v>
                </c:pt>
                <c:pt idx="98">
                  <c:v>22</c:v>
                </c:pt>
                <c:pt idx="99">
                  <c:v>21</c:v>
                </c:pt>
                <c:pt idx="100">
                  <c:v>20</c:v>
                </c:pt>
                <c:pt idx="101">
                  <c:v>17</c:v>
                </c:pt>
                <c:pt idx="102">
                  <c:v>18</c:v>
                </c:pt>
                <c:pt idx="103">
                  <c:v>30</c:v>
                </c:pt>
                <c:pt idx="104">
                  <c:v>31</c:v>
                </c:pt>
                <c:pt idx="105">
                  <c:v>11</c:v>
                </c:pt>
                <c:pt idx="106">
                  <c:v>27</c:v>
                </c:pt>
                <c:pt idx="107">
                  <c:v>30</c:v>
                </c:pt>
                <c:pt idx="108">
                  <c:v>22</c:v>
                </c:pt>
                <c:pt idx="109">
                  <c:v>25</c:v>
                </c:pt>
                <c:pt idx="110">
                  <c:v>29</c:v>
                </c:pt>
                <c:pt idx="111">
                  <c:v>26</c:v>
                </c:pt>
                <c:pt idx="112">
                  <c:v>25</c:v>
                </c:pt>
                <c:pt idx="113">
                  <c:v>19</c:v>
                </c:pt>
                <c:pt idx="114">
                  <c:v>12</c:v>
                </c:pt>
                <c:pt idx="115">
                  <c:v>31</c:v>
                </c:pt>
                <c:pt idx="116">
                  <c:v>29</c:v>
                </c:pt>
                <c:pt idx="117">
                  <c:v>31</c:v>
                </c:pt>
                <c:pt idx="118">
                  <c:v>15</c:v>
                </c:pt>
                <c:pt idx="119">
                  <c:v>14</c:v>
                </c:pt>
                <c:pt idx="120">
                  <c:v>29.2</c:v>
                </c:pt>
                <c:pt idx="121">
                  <c:v>13.54</c:v>
                </c:pt>
                <c:pt idx="122">
                  <c:v>14.11</c:v>
                </c:pt>
                <c:pt idx="123">
                  <c:v>19.37</c:v>
                </c:pt>
                <c:pt idx="124">
                  <c:v>14.03</c:v>
                </c:pt>
                <c:pt idx="125">
                  <c:v>20.23</c:v>
                </c:pt>
                <c:pt idx="126">
                  <c:v>20.64</c:v>
                </c:pt>
                <c:pt idx="127">
                  <c:v>20.23</c:v>
                </c:pt>
                <c:pt idx="128">
                  <c:v>22.58</c:v>
                </c:pt>
                <c:pt idx="129">
                  <c:v>19.920000000000002</c:v>
                </c:pt>
                <c:pt idx="130">
                  <c:v>14.09</c:v>
                </c:pt>
                <c:pt idx="131">
                  <c:v>13.18</c:v>
                </c:pt>
                <c:pt idx="132">
                  <c:v>18.03</c:v>
                </c:pt>
                <c:pt idx="133">
                  <c:v>18.88</c:v>
                </c:pt>
                <c:pt idx="134">
                  <c:v>29.12</c:v>
                </c:pt>
                <c:pt idx="135">
                  <c:v>25.57</c:v>
                </c:pt>
                <c:pt idx="136">
                  <c:v>14.79</c:v>
                </c:pt>
                <c:pt idx="137">
                  <c:v>15.83</c:v>
                </c:pt>
                <c:pt idx="138">
                  <c:v>20.149999999999999</c:v>
                </c:pt>
                <c:pt idx="139">
                  <c:v>22.13</c:v>
                </c:pt>
                <c:pt idx="140">
                  <c:v>16.510000000000002</c:v>
                </c:pt>
                <c:pt idx="141">
                  <c:v>18</c:v>
                </c:pt>
                <c:pt idx="142">
                  <c:v>13.84</c:v>
                </c:pt>
                <c:pt idx="143">
                  <c:v>16.04</c:v>
                </c:pt>
                <c:pt idx="144">
                  <c:v>16.079999999999998</c:v>
                </c:pt>
                <c:pt idx="145">
                  <c:v>12.65</c:v>
                </c:pt>
                <c:pt idx="146">
                  <c:v>22.5</c:v>
                </c:pt>
                <c:pt idx="147">
                  <c:v>20.96</c:v>
                </c:pt>
                <c:pt idx="148">
                  <c:v>14.59</c:v>
                </c:pt>
                <c:pt idx="149">
                  <c:v>17.18</c:v>
                </c:pt>
                <c:pt idx="150">
                  <c:v>28.17</c:v>
                </c:pt>
                <c:pt idx="151">
                  <c:v>20.71</c:v>
                </c:pt>
                <c:pt idx="152">
                  <c:v>25.8</c:v>
                </c:pt>
                <c:pt idx="153">
                  <c:v>18.989999999999998</c:v>
                </c:pt>
                <c:pt idx="154">
                  <c:v>15.36</c:v>
                </c:pt>
                <c:pt idx="155">
                  <c:v>26.81</c:v>
                </c:pt>
                <c:pt idx="156">
                  <c:v>19.739999999999998</c:v>
                </c:pt>
                <c:pt idx="157">
                  <c:v>16.2</c:v>
                </c:pt>
                <c:pt idx="158">
                  <c:v>15.89</c:v>
                </c:pt>
                <c:pt idx="159">
                  <c:v>16.850000000000001</c:v>
                </c:pt>
                <c:pt idx="160">
                  <c:v>25.11</c:v>
                </c:pt>
                <c:pt idx="161">
                  <c:v>13.43</c:v>
                </c:pt>
                <c:pt idx="162">
                  <c:v>13.16</c:v>
                </c:pt>
                <c:pt idx="163">
                  <c:v>29.91</c:v>
                </c:pt>
                <c:pt idx="164">
                  <c:v>26.41</c:v>
                </c:pt>
                <c:pt idx="165">
                  <c:v>16.18</c:v>
                </c:pt>
                <c:pt idx="166">
                  <c:v>16.02</c:v>
                </c:pt>
                <c:pt idx="167">
                  <c:v>16.739999999999998</c:v>
                </c:pt>
                <c:pt idx="168">
                  <c:v>14.3</c:v>
                </c:pt>
                <c:pt idx="169">
                  <c:v>14.3</c:v>
                </c:pt>
                <c:pt idx="170">
                  <c:v>17.45</c:v>
                </c:pt>
                <c:pt idx="171">
                  <c:v>21.26</c:v>
                </c:pt>
                <c:pt idx="172">
                  <c:v>14.95</c:v>
                </c:pt>
                <c:pt idx="173">
                  <c:v>26.13</c:v>
                </c:pt>
                <c:pt idx="174">
                  <c:v>12.75</c:v>
                </c:pt>
                <c:pt idx="175">
                  <c:v>24.9</c:v>
                </c:pt>
                <c:pt idx="176">
                  <c:v>27.97</c:v>
                </c:pt>
                <c:pt idx="177">
                  <c:v>34.68</c:v>
                </c:pt>
                <c:pt idx="178">
                  <c:v>24.76</c:v>
                </c:pt>
                <c:pt idx="179">
                  <c:v>17.77</c:v>
                </c:pt>
                <c:pt idx="180">
                  <c:v>15.75</c:v>
                </c:pt>
                <c:pt idx="181">
                  <c:v>21.38</c:v>
                </c:pt>
                <c:pt idx="182">
                  <c:v>27.76</c:v>
                </c:pt>
                <c:pt idx="183">
                  <c:v>16.34</c:v>
                </c:pt>
                <c:pt idx="184">
                  <c:v>18.46</c:v>
                </c:pt>
                <c:pt idx="185">
                  <c:v>17.57</c:v>
                </c:pt>
                <c:pt idx="186">
                  <c:v>21.93</c:v>
                </c:pt>
                <c:pt idx="187">
                  <c:v>29.72</c:v>
                </c:pt>
                <c:pt idx="188">
                  <c:v>13.53</c:v>
                </c:pt>
                <c:pt idx="189">
                  <c:v>16.48</c:v>
                </c:pt>
                <c:pt idx="190">
                  <c:v>15.37</c:v>
                </c:pt>
                <c:pt idx="191">
                  <c:v>30.27</c:v>
                </c:pt>
                <c:pt idx="192">
                  <c:v>31.55</c:v>
                </c:pt>
                <c:pt idx="193">
                  <c:v>20.74</c:v>
                </c:pt>
                <c:pt idx="194">
                  <c:v>29.86</c:v>
                </c:pt>
                <c:pt idx="195">
                  <c:v>18.89</c:v>
                </c:pt>
                <c:pt idx="196">
                  <c:v>27.21</c:v>
                </c:pt>
                <c:pt idx="197">
                  <c:v>24.54</c:v>
                </c:pt>
                <c:pt idx="198">
                  <c:v>26.71</c:v>
                </c:pt>
                <c:pt idx="199">
                  <c:v>26.87</c:v>
                </c:pt>
                <c:pt idx="200">
                  <c:v>16.82</c:v>
                </c:pt>
                <c:pt idx="201">
                  <c:v>13.71</c:v>
                </c:pt>
                <c:pt idx="202">
                  <c:v>18.059999999999999</c:v>
                </c:pt>
                <c:pt idx="203">
                  <c:v>19.670000000000002</c:v>
                </c:pt>
                <c:pt idx="204">
                  <c:v>29.88</c:v>
                </c:pt>
                <c:pt idx="205">
                  <c:v>22.81</c:v>
                </c:pt>
                <c:pt idx="206">
                  <c:v>15.77</c:v>
                </c:pt>
                <c:pt idx="207">
                  <c:v>19.54</c:v>
                </c:pt>
                <c:pt idx="208">
                  <c:v>28.16</c:v>
                </c:pt>
                <c:pt idx="209">
                  <c:v>18</c:v>
                </c:pt>
                <c:pt idx="210">
                  <c:v>14.87</c:v>
                </c:pt>
                <c:pt idx="211">
                  <c:v>29.96</c:v>
                </c:pt>
                <c:pt idx="212">
                  <c:v>19.510000000000002</c:v>
                </c:pt>
                <c:pt idx="213">
                  <c:v>19.86</c:v>
                </c:pt>
                <c:pt idx="214">
                  <c:v>29.37</c:v>
                </c:pt>
                <c:pt idx="215">
                  <c:v>21.8</c:v>
                </c:pt>
                <c:pt idx="216">
                  <c:v>22.09</c:v>
                </c:pt>
                <c:pt idx="217">
                  <c:v>16.329999999999998</c:v>
                </c:pt>
                <c:pt idx="218">
                  <c:v>30.91</c:v>
                </c:pt>
                <c:pt idx="219">
                  <c:v>23.3</c:v>
                </c:pt>
                <c:pt idx="220">
                  <c:v>25.68</c:v>
                </c:pt>
                <c:pt idx="221">
                  <c:v>27.89</c:v>
                </c:pt>
                <c:pt idx="222">
                  <c:v>19.649999999999999</c:v>
                </c:pt>
                <c:pt idx="223">
                  <c:v>23.67</c:v>
                </c:pt>
                <c:pt idx="224">
                  <c:v>25.98</c:v>
                </c:pt>
                <c:pt idx="225">
                  <c:v>14.8</c:v>
                </c:pt>
                <c:pt idx="226">
                  <c:v>15.55</c:v>
                </c:pt>
                <c:pt idx="227">
                  <c:v>19.79</c:v>
                </c:pt>
                <c:pt idx="228">
                  <c:v>14.52</c:v>
                </c:pt>
                <c:pt idx="229">
                  <c:v>16.88</c:v>
                </c:pt>
                <c:pt idx="230">
                  <c:v>20.67</c:v>
                </c:pt>
                <c:pt idx="231">
                  <c:v>22.55</c:v>
                </c:pt>
                <c:pt idx="232">
                  <c:v>20.9</c:v>
                </c:pt>
                <c:pt idx="233">
                  <c:v>18.190000000000001</c:v>
                </c:pt>
                <c:pt idx="234">
                  <c:v>34.630000000000003</c:v>
                </c:pt>
                <c:pt idx="235">
                  <c:v>14.48</c:v>
                </c:pt>
                <c:pt idx="236">
                  <c:v>21.9</c:v>
                </c:pt>
                <c:pt idx="237">
                  <c:v>21.47</c:v>
                </c:pt>
                <c:pt idx="238">
                  <c:v>22.34</c:v>
                </c:pt>
                <c:pt idx="239">
                  <c:v>20.09</c:v>
                </c:pt>
                <c:pt idx="240">
                  <c:v>15.69</c:v>
                </c:pt>
                <c:pt idx="241">
                  <c:v>16.27</c:v>
                </c:pt>
                <c:pt idx="242">
                  <c:v>16.010000000000002</c:v>
                </c:pt>
                <c:pt idx="243">
                  <c:v>21.67</c:v>
                </c:pt>
                <c:pt idx="244">
                  <c:v>18.739999999999998</c:v>
                </c:pt>
                <c:pt idx="245">
                  <c:v>15.77</c:v>
                </c:pt>
                <c:pt idx="246">
                  <c:v>21.13</c:v>
                </c:pt>
                <c:pt idx="247">
                  <c:v>16.079999999999998</c:v>
                </c:pt>
                <c:pt idx="248">
                  <c:v>20.85</c:v>
                </c:pt>
                <c:pt idx="249">
                  <c:v>15.09</c:v>
                </c:pt>
                <c:pt idx="250">
                  <c:v>12.66</c:v>
                </c:pt>
                <c:pt idx="251">
                  <c:v>25.45</c:v>
                </c:pt>
                <c:pt idx="252">
                  <c:v>13.78</c:v>
                </c:pt>
                <c:pt idx="253">
                  <c:v>30.31</c:v>
                </c:pt>
                <c:pt idx="254">
                  <c:v>32.06</c:v>
                </c:pt>
                <c:pt idx="255">
                  <c:v>24.33</c:v>
                </c:pt>
                <c:pt idx="256">
                  <c:v>18.93</c:v>
                </c:pt>
                <c:pt idx="257">
                  <c:v>29.12</c:v>
                </c:pt>
                <c:pt idx="258">
                  <c:v>12.45</c:v>
                </c:pt>
                <c:pt idx="259">
                  <c:v>17.57</c:v>
                </c:pt>
                <c:pt idx="260">
                  <c:v>21.7</c:v>
                </c:pt>
                <c:pt idx="261">
                  <c:v>17.52</c:v>
                </c:pt>
                <c:pt idx="262">
                  <c:v>18.5</c:v>
                </c:pt>
                <c:pt idx="263">
                  <c:v>13.87</c:v>
                </c:pt>
                <c:pt idx="264">
                  <c:v>27.39</c:v>
                </c:pt>
                <c:pt idx="265">
                  <c:v>23.72</c:v>
                </c:pt>
                <c:pt idx="266">
                  <c:v>15.18</c:v>
                </c:pt>
                <c:pt idx="267">
                  <c:v>18.5</c:v>
                </c:pt>
                <c:pt idx="268">
                  <c:v>11.8</c:v>
                </c:pt>
                <c:pt idx="269">
                  <c:v>17.239999999999998</c:v>
                </c:pt>
                <c:pt idx="270">
                  <c:v>17.850000000000001</c:v>
                </c:pt>
                <c:pt idx="271">
                  <c:v>13.56</c:v>
                </c:pt>
                <c:pt idx="272">
                  <c:v>16.350000000000001</c:v>
                </c:pt>
                <c:pt idx="273">
                  <c:v>14.25</c:v>
                </c:pt>
                <c:pt idx="274">
                  <c:v>28.03</c:v>
                </c:pt>
                <c:pt idx="275">
                  <c:v>19.2</c:v>
                </c:pt>
                <c:pt idx="276">
                  <c:v>35.99</c:v>
                </c:pt>
                <c:pt idx="277">
                  <c:v>21.42</c:v>
                </c:pt>
                <c:pt idx="278">
                  <c:v>16.739999999999998</c:v>
                </c:pt>
                <c:pt idx="279">
                  <c:v>19.260000000000002</c:v>
                </c:pt>
                <c:pt idx="280">
                  <c:v>19.63</c:v>
                </c:pt>
                <c:pt idx="281">
                  <c:v>16.16</c:v>
                </c:pt>
                <c:pt idx="282">
                  <c:v>25.62</c:v>
                </c:pt>
                <c:pt idx="283">
                  <c:v>11.87</c:v>
                </c:pt>
                <c:pt idx="284">
                  <c:v>22.62</c:v>
                </c:pt>
                <c:pt idx="285">
                  <c:v>16.52</c:v>
                </c:pt>
                <c:pt idx="286">
                  <c:v>19.75</c:v>
                </c:pt>
                <c:pt idx="287">
                  <c:v>14.14</c:v>
                </c:pt>
                <c:pt idx="288">
                  <c:v>16.579999999999998</c:v>
                </c:pt>
                <c:pt idx="289">
                  <c:v>19.190000000000001</c:v>
                </c:pt>
                <c:pt idx="290">
                  <c:v>25.36</c:v>
                </c:pt>
                <c:pt idx="291">
                  <c:v>17.66</c:v>
                </c:pt>
                <c:pt idx="292">
                  <c:v>23.74</c:v>
                </c:pt>
                <c:pt idx="293">
                  <c:v>20.83</c:v>
                </c:pt>
                <c:pt idx="294">
                  <c:v>27.36</c:v>
                </c:pt>
                <c:pt idx="295">
                  <c:v>29.89</c:v>
                </c:pt>
                <c:pt idx="296">
                  <c:v>17.600000000000001</c:v>
                </c:pt>
                <c:pt idx="297">
                  <c:v>22.18</c:v>
                </c:pt>
                <c:pt idx="298">
                  <c:v>26.48</c:v>
                </c:pt>
                <c:pt idx="299">
                  <c:v>24.46</c:v>
                </c:pt>
                <c:pt idx="300">
                  <c:v>20.6</c:v>
                </c:pt>
                <c:pt idx="301">
                  <c:v>18.329999999999998</c:v>
                </c:pt>
                <c:pt idx="302">
                  <c:v>19.87</c:v>
                </c:pt>
                <c:pt idx="303">
                  <c:v>10.98</c:v>
                </c:pt>
                <c:pt idx="304">
                  <c:v>14.31</c:v>
                </c:pt>
                <c:pt idx="305">
                  <c:v>33.11</c:v>
                </c:pt>
                <c:pt idx="306">
                  <c:v>17.899999999999999</c:v>
                </c:pt>
                <c:pt idx="307">
                  <c:v>20.56</c:v>
                </c:pt>
                <c:pt idx="308">
                  <c:v>18.78</c:v>
                </c:pt>
                <c:pt idx="309">
                  <c:v>21.14</c:v>
                </c:pt>
                <c:pt idx="310">
                  <c:v>15.36</c:v>
                </c:pt>
                <c:pt idx="311">
                  <c:v>14.29</c:v>
                </c:pt>
                <c:pt idx="312">
                  <c:v>17.37</c:v>
                </c:pt>
                <c:pt idx="313">
                  <c:v>14.86</c:v>
                </c:pt>
                <c:pt idx="314">
                  <c:v>25.29</c:v>
                </c:pt>
                <c:pt idx="315">
                  <c:v>22.98</c:v>
                </c:pt>
                <c:pt idx="316">
                  <c:v>11.69</c:v>
                </c:pt>
                <c:pt idx="317">
                  <c:v>30.42</c:v>
                </c:pt>
                <c:pt idx="318">
                  <c:v>17.8</c:v>
                </c:pt>
                <c:pt idx="319">
                  <c:v>17.78</c:v>
                </c:pt>
                <c:pt idx="320">
                  <c:v>12.07</c:v>
                </c:pt>
                <c:pt idx="321">
                  <c:v>12.47</c:v>
                </c:pt>
                <c:pt idx="322">
                  <c:v>18.13</c:v>
                </c:pt>
                <c:pt idx="323">
                  <c:v>14.87</c:v>
                </c:pt>
                <c:pt idx="324">
                  <c:v>31.16</c:v>
                </c:pt>
                <c:pt idx="325">
                  <c:v>16.579999999999998</c:v>
                </c:pt>
                <c:pt idx="326">
                  <c:v>15.43</c:v>
                </c:pt>
                <c:pt idx="327">
                  <c:v>27.86</c:v>
                </c:pt>
                <c:pt idx="328">
                  <c:v>16.149999999999999</c:v>
                </c:pt>
                <c:pt idx="329">
                  <c:v>32.04</c:v>
                </c:pt>
                <c:pt idx="330">
                  <c:v>21.47</c:v>
                </c:pt>
                <c:pt idx="331">
                  <c:v>28.55</c:v>
                </c:pt>
                <c:pt idx="332">
                  <c:v>13.47</c:v>
                </c:pt>
                <c:pt idx="333">
                  <c:v>26.27</c:v>
                </c:pt>
                <c:pt idx="334">
                  <c:v>15.54</c:v>
                </c:pt>
                <c:pt idx="335">
                  <c:v>15.4</c:v>
                </c:pt>
                <c:pt idx="336">
                  <c:v>13.56</c:v>
                </c:pt>
                <c:pt idx="337">
                  <c:v>14.96</c:v>
                </c:pt>
                <c:pt idx="338">
                  <c:v>12.32</c:v>
                </c:pt>
                <c:pt idx="339">
                  <c:v>21.18</c:v>
                </c:pt>
                <c:pt idx="340">
                  <c:v>14.5</c:v>
                </c:pt>
                <c:pt idx="341">
                  <c:v>17.77</c:v>
                </c:pt>
                <c:pt idx="342">
                  <c:v>23.45</c:v>
                </c:pt>
                <c:pt idx="343">
                  <c:v>10.6</c:v>
                </c:pt>
                <c:pt idx="344">
                  <c:v>17.989999999999998</c:v>
                </c:pt>
                <c:pt idx="345">
                  <c:v>15.87</c:v>
                </c:pt>
                <c:pt idx="346">
                  <c:v>16.22</c:v>
                </c:pt>
                <c:pt idx="347">
                  <c:v>16.899999999999999</c:v>
                </c:pt>
                <c:pt idx="348">
                  <c:v>24.26</c:v>
                </c:pt>
                <c:pt idx="349">
                  <c:v>23.32</c:v>
                </c:pt>
                <c:pt idx="350">
                  <c:v>26.9</c:v>
                </c:pt>
                <c:pt idx="351">
                  <c:v>17.7</c:v>
                </c:pt>
                <c:pt idx="352">
                  <c:v>17.850000000000001</c:v>
                </c:pt>
                <c:pt idx="353">
                  <c:v>13.2</c:v>
                </c:pt>
                <c:pt idx="354">
                  <c:v>15.24</c:v>
                </c:pt>
                <c:pt idx="355">
                  <c:v>28.92</c:v>
                </c:pt>
                <c:pt idx="356">
                  <c:v>26.99</c:v>
                </c:pt>
                <c:pt idx="357">
                  <c:v>11.27</c:v>
                </c:pt>
                <c:pt idx="358">
                  <c:v>30.55</c:v>
                </c:pt>
                <c:pt idx="359">
                  <c:v>19.22</c:v>
                </c:pt>
                <c:pt idx="360">
                  <c:v>18.760000000000002</c:v>
                </c:pt>
                <c:pt idx="361">
                  <c:v>13.92</c:v>
                </c:pt>
                <c:pt idx="362">
                  <c:v>31.62</c:v>
                </c:pt>
                <c:pt idx="363">
                  <c:v>22.68</c:v>
                </c:pt>
                <c:pt idx="364">
                  <c:v>14.38</c:v>
                </c:pt>
                <c:pt idx="365">
                  <c:v>25.4</c:v>
                </c:pt>
                <c:pt idx="366">
                  <c:v>14.13</c:v>
                </c:pt>
                <c:pt idx="367">
                  <c:v>14.78</c:v>
                </c:pt>
                <c:pt idx="368">
                  <c:v>13.57</c:v>
                </c:pt>
                <c:pt idx="369">
                  <c:v>15.86</c:v>
                </c:pt>
                <c:pt idx="370">
                  <c:v>21.19</c:v>
                </c:pt>
                <c:pt idx="371">
                  <c:v>14.88</c:v>
                </c:pt>
                <c:pt idx="372">
                  <c:v>19.61</c:v>
                </c:pt>
                <c:pt idx="373">
                  <c:v>21.31</c:v>
                </c:pt>
                <c:pt idx="374">
                  <c:v>14.17</c:v>
                </c:pt>
                <c:pt idx="375">
                  <c:v>20.34</c:v>
                </c:pt>
                <c:pt idx="376">
                  <c:v>19.940000000000001</c:v>
                </c:pt>
                <c:pt idx="377">
                  <c:v>13.85</c:v>
                </c:pt>
                <c:pt idx="378">
                  <c:v>20.98</c:v>
                </c:pt>
                <c:pt idx="379">
                  <c:v>20.28</c:v>
                </c:pt>
                <c:pt idx="380">
                  <c:v>19.149999999999999</c:v>
                </c:pt>
                <c:pt idx="381">
                  <c:v>19.23</c:v>
                </c:pt>
                <c:pt idx="382">
                  <c:v>22.75</c:v>
                </c:pt>
                <c:pt idx="383">
                  <c:v>20.98</c:v>
                </c:pt>
                <c:pt idx="384">
                  <c:v>32.29</c:v>
                </c:pt>
                <c:pt idx="385">
                  <c:v>18.7</c:v>
                </c:pt>
                <c:pt idx="386">
                  <c:v>15.98</c:v>
                </c:pt>
                <c:pt idx="387">
                  <c:v>13.83</c:v>
                </c:pt>
                <c:pt idx="388">
                  <c:v>27.17</c:v>
                </c:pt>
                <c:pt idx="389">
                  <c:v>17.16</c:v>
                </c:pt>
                <c:pt idx="390">
                  <c:v>12.39</c:v>
                </c:pt>
                <c:pt idx="391">
                  <c:v>24.7</c:v>
                </c:pt>
                <c:pt idx="392">
                  <c:v>13.92</c:v>
                </c:pt>
                <c:pt idx="393">
                  <c:v>15.86</c:v>
                </c:pt>
                <c:pt idx="394">
                  <c:v>20.2</c:v>
                </c:pt>
                <c:pt idx="395">
                  <c:v>20.95</c:v>
                </c:pt>
                <c:pt idx="396">
                  <c:v>19.420000000000002</c:v>
                </c:pt>
                <c:pt idx="397">
                  <c:v>18.87</c:v>
                </c:pt>
                <c:pt idx="398">
                  <c:v>22.41</c:v>
                </c:pt>
                <c:pt idx="399">
                  <c:v>28.62</c:v>
                </c:pt>
                <c:pt idx="400">
                  <c:v>16.54</c:v>
                </c:pt>
                <c:pt idx="401">
                  <c:v>22.18</c:v>
                </c:pt>
                <c:pt idx="402">
                  <c:v>20.68</c:v>
                </c:pt>
                <c:pt idx="403">
                  <c:v>20.88</c:v>
                </c:pt>
                <c:pt idx="404">
                  <c:v>29.86</c:v>
                </c:pt>
                <c:pt idx="405">
                  <c:v>19.760000000000002</c:v>
                </c:pt>
                <c:pt idx="406">
                  <c:v>24.98</c:v>
                </c:pt>
                <c:pt idx="407">
                  <c:v>16.57</c:v>
                </c:pt>
                <c:pt idx="408">
                  <c:v>14.34</c:v>
                </c:pt>
                <c:pt idx="409">
                  <c:v>13.32</c:v>
                </c:pt>
                <c:pt idx="410">
                  <c:v>31.17</c:v>
                </c:pt>
                <c:pt idx="411">
                  <c:v>23.25</c:v>
                </c:pt>
                <c:pt idx="412">
                  <c:v>17.7</c:v>
                </c:pt>
                <c:pt idx="413">
                  <c:v>34.15</c:v>
                </c:pt>
                <c:pt idx="414">
                  <c:v>21.22</c:v>
                </c:pt>
                <c:pt idx="415">
                  <c:v>35.42</c:v>
                </c:pt>
                <c:pt idx="416">
                  <c:v>25.46</c:v>
                </c:pt>
                <c:pt idx="417">
                  <c:v>19.07</c:v>
                </c:pt>
                <c:pt idx="418">
                  <c:v>15.76</c:v>
                </c:pt>
                <c:pt idx="419">
                  <c:v>15.66</c:v>
                </c:pt>
                <c:pt idx="420">
                  <c:v>16.54</c:v>
                </c:pt>
                <c:pt idx="421">
                  <c:v>36.28</c:v>
                </c:pt>
                <c:pt idx="422">
                  <c:v>19.190000000000001</c:v>
                </c:pt>
                <c:pt idx="423">
                  <c:v>19.899999999999999</c:v>
                </c:pt>
                <c:pt idx="424">
                  <c:v>30.27</c:v>
                </c:pt>
                <c:pt idx="425">
                  <c:v>9.35</c:v>
                </c:pt>
                <c:pt idx="426">
                  <c:v>18.87</c:v>
                </c:pt>
                <c:pt idx="427">
                  <c:v>32.619999999999997</c:v>
                </c:pt>
                <c:pt idx="428">
                  <c:v>25.64</c:v>
                </c:pt>
                <c:pt idx="429">
                  <c:v>24.47</c:v>
                </c:pt>
                <c:pt idx="430">
                  <c:v>14.6</c:v>
                </c:pt>
                <c:pt idx="431">
                  <c:v>17.87</c:v>
                </c:pt>
                <c:pt idx="432">
                  <c:v>26.37</c:v>
                </c:pt>
                <c:pt idx="433">
                  <c:v>20.47</c:v>
                </c:pt>
                <c:pt idx="434">
                  <c:v>32.729999999999997</c:v>
                </c:pt>
                <c:pt idx="435">
                  <c:v>28.07</c:v>
                </c:pt>
                <c:pt idx="436">
                  <c:v>15.43</c:v>
                </c:pt>
                <c:pt idx="437">
                  <c:v>27.38</c:v>
                </c:pt>
                <c:pt idx="438">
                  <c:v>18.38</c:v>
                </c:pt>
                <c:pt idx="439">
                  <c:v>23.65</c:v>
                </c:pt>
                <c:pt idx="440">
                  <c:v>22.65</c:v>
                </c:pt>
                <c:pt idx="441">
                  <c:v>13.54</c:v>
                </c:pt>
                <c:pt idx="442">
                  <c:v>33.229999999999997</c:v>
                </c:pt>
                <c:pt idx="443">
                  <c:v>14.2</c:v>
                </c:pt>
                <c:pt idx="444">
                  <c:v>18.100000000000001</c:v>
                </c:pt>
                <c:pt idx="445">
                  <c:v>18.52</c:v>
                </c:pt>
                <c:pt idx="446">
                  <c:v>20</c:v>
                </c:pt>
                <c:pt idx="447">
                  <c:v>29.19</c:v>
                </c:pt>
                <c:pt idx="448">
                  <c:v>21.96</c:v>
                </c:pt>
                <c:pt idx="449">
                  <c:v>27.88</c:v>
                </c:pt>
                <c:pt idx="450">
                  <c:v>13.59</c:v>
                </c:pt>
                <c:pt idx="451">
                  <c:v>23.15</c:v>
                </c:pt>
                <c:pt idx="452">
                  <c:v>13.93</c:v>
                </c:pt>
                <c:pt idx="453">
                  <c:v>12.76</c:v>
                </c:pt>
                <c:pt idx="454">
                  <c:v>18.52</c:v>
                </c:pt>
                <c:pt idx="455">
                  <c:v>24.03</c:v>
                </c:pt>
                <c:pt idx="456">
                  <c:v>17.87</c:v>
                </c:pt>
                <c:pt idx="457">
                  <c:v>15.34</c:v>
                </c:pt>
                <c:pt idx="458">
                  <c:v>17.010000000000002</c:v>
                </c:pt>
                <c:pt idx="459">
                  <c:v>22.89</c:v>
                </c:pt>
                <c:pt idx="460">
                  <c:v>23.54</c:v>
                </c:pt>
                <c:pt idx="461">
                  <c:v>15.74</c:v>
                </c:pt>
                <c:pt idx="462">
                  <c:v>14.56</c:v>
                </c:pt>
                <c:pt idx="463">
                  <c:v>31.95</c:v>
                </c:pt>
                <c:pt idx="464">
                  <c:v>20.49</c:v>
                </c:pt>
                <c:pt idx="465">
                  <c:v>16.64</c:v>
                </c:pt>
                <c:pt idx="466">
                  <c:v>15.32</c:v>
                </c:pt>
                <c:pt idx="467">
                  <c:v>20.8</c:v>
                </c:pt>
                <c:pt idx="468">
                  <c:v>33.409999999999997</c:v>
                </c:pt>
                <c:pt idx="469">
                  <c:v>15.46</c:v>
                </c:pt>
                <c:pt idx="470">
                  <c:v>20.97</c:v>
                </c:pt>
                <c:pt idx="471">
                  <c:v>14.34</c:v>
                </c:pt>
                <c:pt idx="472">
                  <c:v>23.76</c:v>
                </c:pt>
                <c:pt idx="473">
                  <c:v>22.76</c:v>
                </c:pt>
                <c:pt idx="474">
                  <c:v>18.059999999999999</c:v>
                </c:pt>
                <c:pt idx="475">
                  <c:v>18.38</c:v>
                </c:pt>
                <c:pt idx="476">
                  <c:v>15.68</c:v>
                </c:pt>
                <c:pt idx="477">
                  <c:v>21.23</c:v>
                </c:pt>
                <c:pt idx="478">
                  <c:v>17.39</c:v>
                </c:pt>
                <c:pt idx="479">
                  <c:v>16.34</c:v>
                </c:pt>
                <c:pt idx="480">
                  <c:v>26.96</c:v>
                </c:pt>
                <c:pt idx="481">
                  <c:v>20.66</c:v>
                </c:pt>
                <c:pt idx="482">
                  <c:v>19.899999999999999</c:v>
                </c:pt>
                <c:pt idx="483">
                  <c:v>14.47</c:v>
                </c:pt>
                <c:pt idx="484">
                  <c:v>14.96</c:v>
                </c:pt>
                <c:pt idx="485">
                  <c:v>31.22</c:v>
                </c:pt>
                <c:pt idx="486">
                  <c:v>20.82</c:v>
                </c:pt>
                <c:pt idx="487">
                  <c:v>20.92</c:v>
                </c:pt>
                <c:pt idx="488">
                  <c:v>18.71</c:v>
                </c:pt>
                <c:pt idx="489">
                  <c:v>23.32</c:v>
                </c:pt>
                <c:pt idx="490">
                  <c:v>15.74</c:v>
                </c:pt>
                <c:pt idx="491">
                  <c:v>30.06</c:v>
                </c:pt>
                <c:pt idx="492">
                  <c:v>17.64</c:v>
                </c:pt>
                <c:pt idx="493">
                  <c:v>19.329999999999998</c:v>
                </c:pt>
                <c:pt idx="494">
                  <c:v>13.71</c:v>
                </c:pt>
                <c:pt idx="495">
                  <c:v>20.190000000000001</c:v>
                </c:pt>
                <c:pt idx="496">
                  <c:v>17.149999999999999</c:v>
                </c:pt>
                <c:pt idx="497">
                  <c:v>21.23</c:v>
                </c:pt>
                <c:pt idx="498">
                  <c:v>13.3</c:v>
                </c:pt>
                <c:pt idx="499">
                  <c:v>21.89</c:v>
                </c:pt>
                <c:pt idx="500">
                  <c:v>15.43</c:v>
                </c:pt>
                <c:pt idx="501">
                  <c:v>15.6</c:v>
                </c:pt>
                <c:pt idx="502">
                  <c:v>29.49</c:v>
                </c:pt>
                <c:pt idx="503">
                  <c:v>18.489999999999998</c:v>
                </c:pt>
                <c:pt idx="504">
                  <c:v>15.73</c:v>
                </c:pt>
                <c:pt idx="505">
                  <c:v>16.600000000000001</c:v>
                </c:pt>
                <c:pt idx="506">
                  <c:v>16.57</c:v>
                </c:pt>
                <c:pt idx="507">
                  <c:v>20.8</c:v>
                </c:pt>
                <c:pt idx="508">
                  <c:v>25.97</c:v>
                </c:pt>
                <c:pt idx="509">
                  <c:v>15.29</c:v>
                </c:pt>
                <c:pt idx="510">
                  <c:v>14.8</c:v>
                </c:pt>
                <c:pt idx="511">
                  <c:v>33.9</c:v>
                </c:pt>
                <c:pt idx="512">
                  <c:v>12.71</c:v>
                </c:pt>
                <c:pt idx="513">
                  <c:v>20.81</c:v>
                </c:pt>
                <c:pt idx="514">
                  <c:v>17.5</c:v>
                </c:pt>
                <c:pt idx="515">
                  <c:v>22.32</c:v>
                </c:pt>
                <c:pt idx="516">
                  <c:v>12.93</c:v>
                </c:pt>
                <c:pt idx="517">
                  <c:v>21.01</c:v>
                </c:pt>
                <c:pt idx="518">
                  <c:v>23.89</c:v>
                </c:pt>
                <c:pt idx="519">
                  <c:v>34.549999999999997</c:v>
                </c:pt>
                <c:pt idx="520">
                  <c:v>29.49</c:v>
                </c:pt>
                <c:pt idx="521">
                  <c:v>24.77</c:v>
                </c:pt>
                <c:pt idx="522">
                  <c:v>31.72</c:v>
                </c:pt>
                <c:pt idx="523">
                  <c:v>31.98</c:v>
                </c:pt>
                <c:pt idx="524">
                  <c:v>15</c:v>
                </c:pt>
                <c:pt idx="525">
                  <c:v>26.72</c:v>
                </c:pt>
                <c:pt idx="526">
                  <c:v>26.66</c:v>
                </c:pt>
                <c:pt idx="527">
                  <c:v>15.95</c:v>
                </c:pt>
                <c:pt idx="528">
                  <c:v>13.72</c:v>
                </c:pt>
                <c:pt idx="529">
                  <c:v>17</c:v>
                </c:pt>
                <c:pt idx="530">
                  <c:v>16.510000000000002</c:v>
                </c:pt>
                <c:pt idx="531">
                  <c:v>14.47</c:v>
                </c:pt>
                <c:pt idx="532">
                  <c:v>10.84</c:v>
                </c:pt>
                <c:pt idx="533">
                  <c:v>24.76</c:v>
                </c:pt>
                <c:pt idx="534">
                  <c:v>14.54</c:v>
                </c:pt>
                <c:pt idx="535">
                  <c:v>18.170000000000002</c:v>
                </c:pt>
                <c:pt idx="536">
                  <c:v>19.239999999999998</c:v>
                </c:pt>
                <c:pt idx="537">
                  <c:v>18.66</c:v>
                </c:pt>
                <c:pt idx="538">
                  <c:v>14.75</c:v>
                </c:pt>
                <c:pt idx="539">
                  <c:v>28.21</c:v>
                </c:pt>
                <c:pt idx="540">
                  <c:v>12.19</c:v>
                </c:pt>
                <c:pt idx="541">
                  <c:v>13.78</c:v>
                </c:pt>
                <c:pt idx="542">
                  <c:v>14.28</c:v>
                </c:pt>
                <c:pt idx="543">
                  <c:v>11.04</c:v>
                </c:pt>
                <c:pt idx="544">
                  <c:v>14.42</c:v>
                </c:pt>
                <c:pt idx="545">
                  <c:v>26.57</c:v>
                </c:pt>
                <c:pt idx="546">
                  <c:v>25.53</c:v>
                </c:pt>
                <c:pt idx="547">
                  <c:v>30.66</c:v>
                </c:pt>
                <c:pt idx="548">
                  <c:v>16.86</c:v>
                </c:pt>
                <c:pt idx="549">
                  <c:v>22.76</c:v>
                </c:pt>
                <c:pt idx="550">
                  <c:v>16.2</c:v>
                </c:pt>
                <c:pt idx="551">
                  <c:v>20.65</c:v>
                </c:pt>
                <c:pt idx="552">
                  <c:v>16.23</c:v>
                </c:pt>
                <c:pt idx="553">
                  <c:v>33.479999999999997</c:v>
                </c:pt>
                <c:pt idx="554">
                  <c:v>14.76</c:v>
                </c:pt>
                <c:pt idx="555">
                  <c:v>18.29</c:v>
                </c:pt>
                <c:pt idx="556">
                  <c:v>16.11</c:v>
                </c:pt>
                <c:pt idx="557">
                  <c:v>31.97</c:v>
                </c:pt>
                <c:pt idx="558">
                  <c:v>18.690000000000001</c:v>
                </c:pt>
                <c:pt idx="559">
                  <c:v>14.56</c:v>
                </c:pt>
                <c:pt idx="560">
                  <c:v>18.87</c:v>
                </c:pt>
                <c:pt idx="561">
                  <c:v>16.170000000000002</c:v>
                </c:pt>
                <c:pt idx="562">
                  <c:v>12.84</c:v>
                </c:pt>
                <c:pt idx="563">
                  <c:v>36.76</c:v>
                </c:pt>
                <c:pt idx="564">
                  <c:v>13.26</c:v>
                </c:pt>
                <c:pt idx="565">
                  <c:v>17.73</c:v>
                </c:pt>
                <c:pt idx="566">
                  <c:v>18.47</c:v>
                </c:pt>
                <c:pt idx="567">
                  <c:v>13.97</c:v>
                </c:pt>
                <c:pt idx="568">
                  <c:v>12.58</c:v>
                </c:pt>
                <c:pt idx="569">
                  <c:v>14.78</c:v>
                </c:pt>
                <c:pt idx="570">
                  <c:v>15.44</c:v>
                </c:pt>
                <c:pt idx="571">
                  <c:v>16.670000000000002</c:v>
                </c:pt>
                <c:pt idx="572">
                  <c:v>26.69</c:v>
                </c:pt>
                <c:pt idx="573">
                  <c:v>14.85</c:v>
                </c:pt>
                <c:pt idx="574">
                  <c:v>14.2</c:v>
                </c:pt>
                <c:pt idx="575">
                  <c:v>16.41</c:v>
                </c:pt>
                <c:pt idx="576">
                  <c:v>30.95</c:v>
                </c:pt>
                <c:pt idx="577">
                  <c:v>18.309999999999999</c:v>
                </c:pt>
                <c:pt idx="578">
                  <c:v>16.46</c:v>
                </c:pt>
                <c:pt idx="579">
                  <c:v>19.45</c:v>
                </c:pt>
                <c:pt idx="580">
                  <c:v>16.559999999999999</c:v>
                </c:pt>
                <c:pt idx="581">
                  <c:v>22.23</c:v>
                </c:pt>
                <c:pt idx="582">
                  <c:v>16.149999999999999</c:v>
                </c:pt>
                <c:pt idx="583">
                  <c:v>16.420000000000002</c:v>
                </c:pt>
                <c:pt idx="584">
                  <c:v>15.38</c:v>
                </c:pt>
                <c:pt idx="585">
                  <c:v>12.84</c:v>
                </c:pt>
                <c:pt idx="586">
                  <c:v>22.14</c:v>
                </c:pt>
                <c:pt idx="587">
                  <c:v>24.56</c:v>
                </c:pt>
                <c:pt idx="588">
                  <c:v>20.8</c:v>
                </c:pt>
                <c:pt idx="589">
                  <c:v>12.97</c:v>
                </c:pt>
                <c:pt idx="590">
                  <c:v>16.38</c:v>
                </c:pt>
                <c:pt idx="591">
                  <c:v>27.19</c:v>
                </c:pt>
                <c:pt idx="592">
                  <c:v>13.97</c:v>
                </c:pt>
                <c:pt idx="593">
                  <c:v>25.11</c:v>
                </c:pt>
                <c:pt idx="594">
                  <c:v>16.670000000000002</c:v>
                </c:pt>
                <c:pt idx="595">
                  <c:v>11.55</c:v>
                </c:pt>
                <c:pt idx="596">
                  <c:v>14.66</c:v>
                </c:pt>
                <c:pt idx="597">
                  <c:v>19.22</c:v>
                </c:pt>
                <c:pt idx="598">
                  <c:v>18.850000000000001</c:v>
                </c:pt>
                <c:pt idx="599">
                  <c:v>13.79</c:v>
                </c:pt>
                <c:pt idx="600">
                  <c:v>14.77</c:v>
                </c:pt>
                <c:pt idx="601">
                  <c:v>15.6</c:v>
                </c:pt>
                <c:pt idx="602">
                  <c:v>18.3</c:v>
                </c:pt>
                <c:pt idx="603">
                  <c:v>12.15</c:v>
                </c:pt>
                <c:pt idx="604">
                  <c:v>19.8</c:v>
                </c:pt>
                <c:pt idx="605">
                  <c:v>17.73</c:v>
                </c:pt>
                <c:pt idx="606">
                  <c:v>34.65</c:v>
                </c:pt>
                <c:pt idx="607">
                  <c:v>19.399999999999999</c:v>
                </c:pt>
                <c:pt idx="608">
                  <c:v>23.29</c:v>
                </c:pt>
                <c:pt idx="609">
                  <c:v>24.25</c:v>
                </c:pt>
                <c:pt idx="610">
                  <c:v>19.77</c:v>
                </c:pt>
                <c:pt idx="611">
                  <c:v>14.17</c:v>
                </c:pt>
                <c:pt idx="612">
                  <c:v>12</c:v>
                </c:pt>
                <c:pt idx="613">
                  <c:v>16.32</c:v>
                </c:pt>
                <c:pt idx="614">
                  <c:v>16.579999999999998</c:v>
                </c:pt>
                <c:pt idx="615">
                  <c:v>15.15</c:v>
                </c:pt>
                <c:pt idx="616">
                  <c:v>17.96</c:v>
                </c:pt>
                <c:pt idx="617">
                  <c:v>27.49</c:v>
                </c:pt>
                <c:pt idx="618">
                  <c:v>22.47</c:v>
                </c:pt>
                <c:pt idx="619">
                  <c:v>17.41</c:v>
                </c:pt>
                <c:pt idx="620">
                  <c:v>22.4</c:v>
                </c:pt>
                <c:pt idx="621">
                  <c:v>16.95</c:v>
                </c:pt>
                <c:pt idx="622">
                  <c:v>15.19</c:v>
                </c:pt>
                <c:pt idx="623">
                  <c:v>16.48</c:v>
                </c:pt>
                <c:pt idx="624">
                  <c:v>13.51</c:v>
                </c:pt>
                <c:pt idx="625">
                  <c:v>15.79</c:v>
                </c:pt>
                <c:pt idx="626">
                  <c:v>16.170000000000002</c:v>
                </c:pt>
                <c:pt idx="627">
                  <c:v>16.63</c:v>
                </c:pt>
                <c:pt idx="628">
                  <c:v>21.75</c:v>
                </c:pt>
                <c:pt idx="629">
                  <c:v>10.220000000000001</c:v>
                </c:pt>
                <c:pt idx="630">
                  <c:v>13.36</c:v>
                </c:pt>
                <c:pt idx="631">
                  <c:v>18.329999999999998</c:v>
                </c:pt>
                <c:pt idx="632">
                  <c:v>15.87</c:v>
                </c:pt>
                <c:pt idx="633">
                  <c:v>35.04</c:v>
                </c:pt>
                <c:pt idx="634">
                  <c:v>23.99</c:v>
                </c:pt>
                <c:pt idx="635">
                  <c:v>22.62</c:v>
                </c:pt>
                <c:pt idx="636">
                  <c:v>22.95</c:v>
                </c:pt>
                <c:pt idx="637">
                  <c:v>18.22</c:v>
                </c:pt>
                <c:pt idx="638">
                  <c:v>19.41</c:v>
                </c:pt>
                <c:pt idx="639">
                  <c:v>12.76</c:v>
                </c:pt>
                <c:pt idx="640">
                  <c:v>20.399999999999999</c:v>
                </c:pt>
                <c:pt idx="641">
                  <c:v>22.34</c:v>
                </c:pt>
                <c:pt idx="642">
                  <c:v>16.68</c:v>
                </c:pt>
                <c:pt idx="643">
                  <c:v>16.98</c:v>
                </c:pt>
                <c:pt idx="644">
                  <c:v>28.13</c:v>
                </c:pt>
                <c:pt idx="645">
                  <c:v>15.92</c:v>
                </c:pt>
                <c:pt idx="646">
                  <c:v>17.13</c:v>
                </c:pt>
                <c:pt idx="647">
                  <c:v>20.190000000000001</c:v>
                </c:pt>
                <c:pt idx="648">
                  <c:v>15.76</c:v>
                </c:pt>
                <c:pt idx="649">
                  <c:v>24.47</c:v>
                </c:pt>
                <c:pt idx="650">
                  <c:v>18.010000000000002</c:v>
                </c:pt>
                <c:pt idx="651">
                  <c:v>21.76</c:v>
                </c:pt>
                <c:pt idx="652">
                  <c:v>16.66</c:v>
                </c:pt>
                <c:pt idx="653">
                  <c:v>13.86</c:v>
                </c:pt>
                <c:pt idx="654">
                  <c:v>18.84</c:v>
                </c:pt>
                <c:pt idx="655">
                  <c:v>18.84</c:v>
                </c:pt>
                <c:pt idx="656">
                  <c:v>19.260000000000002</c:v>
                </c:pt>
                <c:pt idx="657">
                  <c:v>21.59</c:v>
                </c:pt>
                <c:pt idx="658">
                  <c:v>17.489999999999998</c:v>
                </c:pt>
                <c:pt idx="659">
                  <c:v>12.38</c:v>
                </c:pt>
                <c:pt idx="660">
                  <c:v>19.829999999999998</c:v>
                </c:pt>
                <c:pt idx="661">
                  <c:v>15.33</c:v>
                </c:pt>
                <c:pt idx="662">
                  <c:v>14.61</c:v>
                </c:pt>
                <c:pt idx="663">
                  <c:v>20.99</c:v>
                </c:pt>
                <c:pt idx="664">
                  <c:v>18.97</c:v>
                </c:pt>
                <c:pt idx="665">
                  <c:v>14.54</c:v>
                </c:pt>
                <c:pt idx="666">
                  <c:v>15.24</c:v>
                </c:pt>
                <c:pt idx="667">
                  <c:v>23.75</c:v>
                </c:pt>
                <c:pt idx="668">
                  <c:v>24.46</c:v>
                </c:pt>
                <c:pt idx="669">
                  <c:v>13.22</c:v>
                </c:pt>
                <c:pt idx="670">
                  <c:v>23.24</c:v>
                </c:pt>
                <c:pt idx="671">
                  <c:v>18.05</c:v>
                </c:pt>
                <c:pt idx="672">
                  <c:v>23.57</c:v>
                </c:pt>
                <c:pt idx="673">
                  <c:v>19.420000000000002</c:v>
                </c:pt>
                <c:pt idx="674">
                  <c:v>29.43</c:v>
                </c:pt>
                <c:pt idx="675">
                  <c:v>14.96</c:v>
                </c:pt>
                <c:pt idx="676">
                  <c:v>24.75</c:v>
                </c:pt>
                <c:pt idx="677">
                  <c:v>17.86</c:v>
                </c:pt>
                <c:pt idx="678">
                  <c:v>14.59</c:v>
                </c:pt>
                <c:pt idx="679">
                  <c:v>29.26</c:v>
                </c:pt>
                <c:pt idx="680">
                  <c:v>17.77</c:v>
                </c:pt>
                <c:pt idx="681">
                  <c:v>15.6</c:v>
                </c:pt>
                <c:pt idx="682">
                  <c:v>12.4</c:v>
                </c:pt>
                <c:pt idx="683">
                  <c:v>28.4</c:v>
                </c:pt>
                <c:pt idx="684">
                  <c:v>23.63</c:v>
                </c:pt>
                <c:pt idx="685">
                  <c:v>25.02</c:v>
                </c:pt>
                <c:pt idx="686">
                  <c:v>14.6</c:v>
                </c:pt>
                <c:pt idx="687">
                  <c:v>21.41</c:v>
                </c:pt>
                <c:pt idx="688">
                  <c:v>20.66</c:v>
                </c:pt>
                <c:pt idx="689">
                  <c:v>21.62</c:v>
                </c:pt>
                <c:pt idx="690">
                  <c:v>20.329999999999998</c:v>
                </c:pt>
                <c:pt idx="691">
                  <c:v>22.84</c:v>
                </c:pt>
                <c:pt idx="692">
                  <c:v>23.98</c:v>
                </c:pt>
                <c:pt idx="693">
                  <c:v>27.53</c:v>
                </c:pt>
                <c:pt idx="694">
                  <c:v>17.510000000000002</c:v>
                </c:pt>
                <c:pt idx="695">
                  <c:v>35.1</c:v>
                </c:pt>
                <c:pt idx="696">
                  <c:v>34.51</c:v>
                </c:pt>
                <c:pt idx="697">
                  <c:v>11.07</c:v>
                </c:pt>
                <c:pt idx="698">
                  <c:v>14.55</c:v>
                </c:pt>
                <c:pt idx="699">
                  <c:v>18.05</c:v>
                </c:pt>
                <c:pt idx="700">
                  <c:v>18.010000000000002</c:v>
                </c:pt>
                <c:pt idx="701">
                  <c:v>16.5</c:v>
                </c:pt>
                <c:pt idx="702">
                  <c:v>23.46</c:v>
                </c:pt>
                <c:pt idx="703">
                  <c:v>22.63</c:v>
                </c:pt>
                <c:pt idx="704">
                  <c:v>13.79</c:v>
                </c:pt>
                <c:pt idx="705">
                  <c:v>19.73</c:v>
                </c:pt>
                <c:pt idx="706">
                  <c:v>27.26</c:v>
                </c:pt>
                <c:pt idx="707">
                  <c:v>16.39</c:v>
                </c:pt>
                <c:pt idx="708">
                  <c:v>16.53</c:v>
                </c:pt>
                <c:pt idx="709">
                  <c:v>19.649999999999999</c:v>
                </c:pt>
                <c:pt idx="710">
                  <c:v>21.36</c:v>
                </c:pt>
                <c:pt idx="711">
                  <c:v>22.91</c:v>
                </c:pt>
                <c:pt idx="712">
                  <c:v>19.03</c:v>
                </c:pt>
                <c:pt idx="713">
                  <c:v>20</c:v>
                </c:pt>
                <c:pt idx="714">
                  <c:v>29.44</c:v>
                </c:pt>
                <c:pt idx="715">
                  <c:v>16.68</c:v>
                </c:pt>
                <c:pt idx="716">
                  <c:v>19.399999999999999</c:v>
                </c:pt>
                <c:pt idx="717">
                  <c:v>16.82</c:v>
                </c:pt>
                <c:pt idx="718">
                  <c:v>33.880000000000003</c:v>
                </c:pt>
                <c:pt idx="719">
                  <c:v>14.27</c:v>
                </c:pt>
                <c:pt idx="720">
                  <c:v>18.64</c:v>
                </c:pt>
                <c:pt idx="721">
                  <c:v>16.940000000000001</c:v>
                </c:pt>
                <c:pt idx="722">
                  <c:v>16.34</c:v>
                </c:pt>
                <c:pt idx="723">
                  <c:v>23.99</c:v>
                </c:pt>
                <c:pt idx="724">
                  <c:v>22.87</c:v>
                </c:pt>
                <c:pt idx="725">
                  <c:v>33.96</c:v>
                </c:pt>
                <c:pt idx="726">
                  <c:v>25.56</c:v>
                </c:pt>
                <c:pt idx="727">
                  <c:v>16.399999999999999</c:v>
                </c:pt>
                <c:pt idx="728">
                  <c:v>21.24</c:v>
                </c:pt>
                <c:pt idx="729">
                  <c:v>21.16</c:v>
                </c:pt>
                <c:pt idx="730">
                  <c:v>15.32</c:v>
                </c:pt>
                <c:pt idx="731">
                  <c:v>17.809999999999999</c:v>
                </c:pt>
                <c:pt idx="732">
                  <c:v>18.37</c:v>
                </c:pt>
                <c:pt idx="733">
                  <c:v>36.51</c:v>
                </c:pt>
                <c:pt idx="734">
                  <c:v>20.309999999999999</c:v>
                </c:pt>
                <c:pt idx="735">
                  <c:v>16.48</c:v>
                </c:pt>
                <c:pt idx="736">
                  <c:v>17.47</c:v>
                </c:pt>
                <c:pt idx="737">
                  <c:v>22.02</c:v>
                </c:pt>
                <c:pt idx="738">
                  <c:v>20.37</c:v>
                </c:pt>
                <c:pt idx="739">
                  <c:v>14.37</c:v>
                </c:pt>
                <c:pt idx="740">
                  <c:v>16.02</c:v>
                </c:pt>
                <c:pt idx="741">
                  <c:v>23.7</c:v>
                </c:pt>
                <c:pt idx="742">
                  <c:v>14.6</c:v>
                </c:pt>
                <c:pt idx="743">
                  <c:v>24.6</c:v>
                </c:pt>
                <c:pt idx="744">
                  <c:v>18.2</c:v>
                </c:pt>
                <c:pt idx="745">
                  <c:v>25.7</c:v>
                </c:pt>
                <c:pt idx="746">
                  <c:v>16.899999999999999</c:v>
                </c:pt>
                <c:pt idx="747">
                  <c:v>19</c:v>
                </c:pt>
                <c:pt idx="748">
                  <c:v>20.7</c:v>
                </c:pt>
                <c:pt idx="749">
                  <c:v>14.6</c:v>
                </c:pt>
                <c:pt idx="750">
                  <c:v>15.4</c:v>
                </c:pt>
                <c:pt idx="751">
                  <c:v>13.9</c:v>
                </c:pt>
                <c:pt idx="752">
                  <c:v>16.7</c:v>
                </c:pt>
                <c:pt idx="753">
                  <c:v>17.399999999999999</c:v>
                </c:pt>
                <c:pt idx="754">
                  <c:v>17.7</c:v>
                </c:pt>
                <c:pt idx="755">
                  <c:v>18.600000000000001</c:v>
                </c:pt>
                <c:pt idx="756">
                  <c:v>22.9</c:v>
                </c:pt>
                <c:pt idx="757">
                  <c:v>17.5</c:v>
                </c:pt>
                <c:pt idx="758">
                  <c:v>17.600000000000001</c:v>
                </c:pt>
                <c:pt idx="759">
                  <c:v>18.5</c:v>
                </c:pt>
                <c:pt idx="760">
                  <c:v>19.7</c:v>
                </c:pt>
                <c:pt idx="761">
                  <c:v>13.9</c:v>
                </c:pt>
                <c:pt idx="762">
                  <c:v>18.7</c:v>
                </c:pt>
                <c:pt idx="763">
                  <c:v>16.399999999999999</c:v>
                </c:pt>
                <c:pt idx="764">
                  <c:v>21.5</c:v>
                </c:pt>
                <c:pt idx="765">
                  <c:v>23.8</c:v>
                </c:pt>
                <c:pt idx="766">
                  <c:v>23.7</c:v>
                </c:pt>
                <c:pt idx="767">
                  <c:v>15.5</c:v>
                </c:pt>
                <c:pt idx="768">
                  <c:v>15.5</c:v>
                </c:pt>
                <c:pt idx="769">
                  <c:v>18.399999999999999</c:v>
                </c:pt>
                <c:pt idx="770">
                  <c:v>22.3</c:v>
                </c:pt>
                <c:pt idx="771">
                  <c:v>14.7</c:v>
                </c:pt>
                <c:pt idx="772">
                  <c:v>13.5</c:v>
                </c:pt>
                <c:pt idx="773">
                  <c:v>20.8</c:v>
                </c:pt>
                <c:pt idx="774">
                  <c:v>17.399999999999999</c:v>
                </c:pt>
                <c:pt idx="775">
                  <c:v>20</c:v>
                </c:pt>
                <c:pt idx="776">
                  <c:v>22.8</c:v>
                </c:pt>
                <c:pt idx="777">
                  <c:v>23.5</c:v>
                </c:pt>
                <c:pt idx="778">
                  <c:v>23.9</c:v>
                </c:pt>
                <c:pt idx="779">
                  <c:v>14.7</c:v>
                </c:pt>
                <c:pt idx="780">
                  <c:v>16.2</c:v>
                </c:pt>
                <c:pt idx="781">
                  <c:v>22</c:v>
                </c:pt>
                <c:pt idx="782">
                  <c:v>20.7</c:v>
                </c:pt>
                <c:pt idx="783">
                  <c:v>17.899999999999999</c:v>
                </c:pt>
                <c:pt idx="784">
                  <c:v>20.2</c:v>
                </c:pt>
                <c:pt idx="785">
                  <c:v>15.7</c:v>
                </c:pt>
                <c:pt idx="786">
                  <c:v>20.3</c:v>
                </c:pt>
                <c:pt idx="787">
                  <c:v>22.5</c:v>
                </c:pt>
                <c:pt idx="788">
                  <c:v>18.3</c:v>
                </c:pt>
                <c:pt idx="789">
                  <c:v>17.399999999999999</c:v>
                </c:pt>
                <c:pt idx="790">
                  <c:v>17.3</c:v>
                </c:pt>
                <c:pt idx="791">
                  <c:v>22.2</c:v>
                </c:pt>
                <c:pt idx="792">
                  <c:v>20</c:v>
                </c:pt>
                <c:pt idx="793">
                  <c:v>17</c:v>
                </c:pt>
                <c:pt idx="794">
                  <c:v>14.6</c:v>
                </c:pt>
                <c:pt idx="795">
                  <c:v>15</c:v>
                </c:pt>
                <c:pt idx="796">
                  <c:v>26.1</c:v>
                </c:pt>
                <c:pt idx="797">
                  <c:v>11</c:v>
                </c:pt>
                <c:pt idx="798">
                  <c:v>16.3</c:v>
                </c:pt>
                <c:pt idx="799">
                  <c:v>16.3</c:v>
                </c:pt>
                <c:pt idx="800">
                  <c:v>15.3</c:v>
                </c:pt>
                <c:pt idx="801">
                  <c:v>21.7</c:v>
                </c:pt>
                <c:pt idx="802">
                  <c:v>14.2</c:v>
                </c:pt>
                <c:pt idx="803">
                  <c:v>21.8</c:v>
                </c:pt>
                <c:pt idx="804">
                  <c:v>16.2</c:v>
                </c:pt>
                <c:pt idx="805">
                  <c:v>15.9</c:v>
                </c:pt>
                <c:pt idx="806">
                  <c:v>20.8</c:v>
                </c:pt>
                <c:pt idx="807">
                  <c:v>12.2</c:v>
                </c:pt>
                <c:pt idx="808">
                  <c:v>11.3</c:v>
                </c:pt>
                <c:pt idx="809">
                  <c:v>17.3</c:v>
                </c:pt>
                <c:pt idx="810">
                  <c:v>15.3</c:v>
                </c:pt>
                <c:pt idx="811">
                  <c:v>16.899999999999999</c:v>
                </c:pt>
                <c:pt idx="812">
                  <c:v>16.600000000000001</c:v>
                </c:pt>
                <c:pt idx="813">
                  <c:v>15.6</c:v>
                </c:pt>
                <c:pt idx="814">
                  <c:v>18.8</c:v>
                </c:pt>
                <c:pt idx="815">
                  <c:v>13.9</c:v>
                </c:pt>
                <c:pt idx="816">
                  <c:v>22.8</c:v>
                </c:pt>
                <c:pt idx="817">
                  <c:v>20.3</c:v>
                </c:pt>
                <c:pt idx="818">
                  <c:v>25.5</c:v>
                </c:pt>
                <c:pt idx="819">
                  <c:v>24.2</c:v>
                </c:pt>
                <c:pt idx="820">
                  <c:v>21.3</c:v>
                </c:pt>
                <c:pt idx="821">
                  <c:v>16.5</c:v>
                </c:pt>
                <c:pt idx="822">
                  <c:v>20</c:v>
                </c:pt>
                <c:pt idx="823">
                  <c:v>22.3</c:v>
                </c:pt>
                <c:pt idx="824">
                  <c:v>27.9</c:v>
                </c:pt>
                <c:pt idx="825">
                  <c:v>12.8</c:v>
                </c:pt>
                <c:pt idx="826">
                  <c:v>28.1</c:v>
                </c:pt>
                <c:pt idx="827">
                  <c:v>14.5</c:v>
                </c:pt>
                <c:pt idx="828">
                  <c:v>20.6</c:v>
                </c:pt>
                <c:pt idx="829">
                  <c:v>16.399999999999999</c:v>
                </c:pt>
                <c:pt idx="830">
                  <c:v>15.5</c:v>
                </c:pt>
                <c:pt idx="831">
                  <c:v>17.8</c:v>
                </c:pt>
                <c:pt idx="832">
                  <c:v>11.3</c:v>
                </c:pt>
                <c:pt idx="833">
                  <c:v>12.2</c:v>
                </c:pt>
                <c:pt idx="834">
                  <c:v>22.3</c:v>
                </c:pt>
                <c:pt idx="835">
                  <c:v>24.6</c:v>
                </c:pt>
                <c:pt idx="836">
                  <c:v>15.5</c:v>
                </c:pt>
                <c:pt idx="837">
                  <c:v>14</c:v>
                </c:pt>
                <c:pt idx="838">
                  <c:v>20.9</c:v>
                </c:pt>
                <c:pt idx="839">
                  <c:v>20</c:v>
                </c:pt>
                <c:pt idx="840">
                  <c:v>13.9</c:v>
                </c:pt>
                <c:pt idx="841">
                  <c:v>27.5</c:v>
                </c:pt>
                <c:pt idx="842">
                  <c:v>10.199999999999999</c:v>
                </c:pt>
                <c:pt idx="843">
                  <c:v>9.6999999999999993</c:v>
                </c:pt>
                <c:pt idx="844">
                  <c:v>14.7</c:v>
                </c:pt>
                <c:pt idx="845">
                  <c:v>21.2</c:v>
                </c:pt>
                <c:pt idx="846">
                  <c:v>15.7</c:v>
                </c:pt>
                <c:pt idx="847">
                  <c:v>14.6</c:v>
                </c:pt>
                <c:pt idx="848">
                  <c:v>15.2</c:v>
                </c:pt>
                <c:pt idx="849">
                  <c:v>15</c:v>
                </c:pt>
                <c:pt idx="850">
                  <c:v>17.2</c:v>
                </c:pt>
                <c:pt idx="851">
                  <c:v>26.7</c:v>
                </c:pt>
                <c:pt idx="852">
                  <c:v>13.9</c:v>
                </c:pt>
                <c:pt idx="853">
                  <c:v>17</c:v>
                </c:pt>
                <c:pt idx="854">
                  <c:v>20.6</c:v>
                </c:pt>
                <c:pt idx="855">
                  <c:v>16.2</c:v>
                </c:pt>
                <c:pt idx="856">
                  <c:v>14.3</c:v>
                </c:pt>
                <c:pt idx="857">
                  <c:v>24.2</c:v>
                </c:pt>
                <c:pt idx="858">
                  <c:v>15</c:v>
                </c:pt>
                <c:pt idx="859">
                  <c:v>17.8</c:v>
                </c:pt>
                <c:pt idx="860">
                  <c:v>19.899999999999999</c:v>
                </c:pt>
                <c:pt idx="861">
                  <c:v>13.1</c:v>
                </c:pt>
                <c:pt idx="862">
                  <c:v>21.9</c:v>
                </c:pt>
                <c:pt idx="863">
                  <c:v>17.100000000000001</c:v>
                </c:pt>
                <c:pt idx="864">
                  <c:v>29.6</c:v>
                </c:pt>
                <c:pt idx="865">
                  <c:v>17</c:v>
                </c:pt>
                <c:pt idx="866">
                  <c:v>14.6</c:v>
                </c:pt>
                <c:pt idx="867">
                  <c:v>21.9</c:v>
                </c:pt>
                <c:pt idx="868">
                  <c:v>29.2</c:v>
                </c:pt>
                <c:pt idx="869">
                  <c:v>25.1</c:v>
                </c:pt>
                <c:pt idx="870">
                  <c:v>28.5</c:v>
                </c:pt>
                <c:pt idx="871">
                  <c:v>18.5</c:v>
                </c:pt>
                <c:pt idx="872">
                  <c:v>13.8</c:v>
                </c:pt>
                <c:pt idx="873">
                  <c:v>27.7</c:v>
                </c:pt>
                <c:pt idx="874">
                  <c:v>20.100000000000001</c:v>
                </c:pt>
                <c:pt idx="875">
                  <c:v>16.399999999999999</c:v>
                </c:pt>
                <c:pt idx="876">
                  <c:v>17.5</c:v>
                </c:pt>
                <c:pt idx="877">
                  <c:v>17.3</c:v>
                </c:pt>
                <c:pt idx="878">
                  <c:v>27.5</c:v>
                </c:pt>
                <c:pt idx="879">
                  <c:v>10.3</c:v>
                </c:pt>
                <c:pt idx="880">
                  <c:v>16.7</c:v>
                </c:pt>
                <c:pt idx="881">
                  <c:v>27</c:v>
                </c:pt>
                <c:pt idx="882">
                  <c:v>13.8</c:v>
                </c:pt>
                <c:pt idx="883">
                  <c:v>22.6</c:v>
                </c:pt>
                <c:pt idx="884">
                  <c:v>14.9</c:v>
                </c:pt>
                <c:pt idx="885">
                  <c:v>15.9</c:v>
                </c:pt>
                <c:pt idx="886">
                  <c:v>16</c:v>
                </c:pt>
                <c:pt idx="887">
                  <c:v>13.8</c:v>
                </c:pt>
                <c:pt idx="888">
                  <c:v>17.2</c:v>
                </c:pt>
                <c:pt idx="889">
                  <c:v>22.3</c:v>
                </c:pt>
                <c:pt idx="890">
                  <c:v>20.7</c:v>
                </c:pt>
                <c:pt idx="891">
                  <c:v>20.6</c:v>
                </c:pt>
                <c:pt idx="892">
                  <c:v>23.4</c:v>
                </c:pt>
                <c:pt idx="893">
                  <c:v>14.5</c:v>
                </c:pt>
                <c:pt idx="894">
                  <c:v>15.4</c:v>
                </c:pt>
                <c:pt idx="895">
                  <c:v>23.6</c:v>
                </c:pt>
                <c:pt idx="896">
                  <c:v>14.5</c:v>
                </c:pt>
                <c:pt idx="897">
                  <c:v>22.3</c:v>
                </c:pt>
                <c:pt idx="898">
                  <c:v>21.8</c:v>
                </c:pt>
                <c:pt idx="899">
                  <c:v>20.7</c:v>
                </c:pt>
                <c:pt idx="900">
                  <c:v>17.399999999999999</c:v>
                </c:pt>
                <c:pt idx="901">
                  <c:v>10.4</c:v>
                </c:pt>
                <c:pt idx="902">
                  <c:v>21.1</c:v>
                </c:pt>
                <c:pt idx="903">
                  <c:v>15.4</c:v>
                </c:pt>
                <c:pt idx="904">
                  <c:v>28.2</c:v>
                </c:pt>
                <c:pt idx="905">
                  <c:v>18.100000000000001</c:v>
                </c:pt>
                <c:pt idx="906">
                  <c:v>14.5</c:v>
                </c:pt>
                <c:pt idx="907">
                  <c:v>18.600000000000001</c:v>
                </c:pt>
                <c:pt idx="908">
                  <c:v>15.3</c:v>
                </c:pt>
                <c:pt idx="909">
                  <c:v>19.600000000000001</c:v>
                </c:pt>
                <c:pt idx="910">
                  <c:v>16.899999999999999</c:v>
                </c:pt>
                <c:pt idx="911">
                  <c:v>16.8</c:v>
                </c:pt>
                <c:pt idx="912">
                  <c:v>16.600000000000001</c:v>
                </c:pt>
                <c:pt idx="913">
                  <c:v>15.4</c:v>
                </c:pt>
                <c:pt idx="914">
                  <c:v>15.8</c:v>
                </c:pt>
                <c:pt idx="915">
                  <c:v>13.8</c:v>
                </c:pt>
                <c:pt idx="916">
                  <c:v>18</c:v>
                </c:pt>
                <c:pt idx="917">
                  <c:v>15</c:v>
                </c:pt>
                <c:pt idx="918">
                  <c:v>13</c:v>
                </c:pt>
                <c:pt idx="919">
                  <c:v>24.2</c:v>
                </c:pt>
                <c:pt idx="920">
                  <c:v>15.6</c:v>
                </c:pt>
                <c:pt idx="921">
                  <c:v>16.5</c:v>
                </c:pt>
                <c:pt idx="922">
                  <c:v>19.3</c:v>
                </c:pt>
                <c:pt idx="923">
                  <c:v>14.3</c:v>
                </c:pt>
                <c:pt idx="924">
                  <c:v>19.7</c:v>
                </c:pt>
                <c:pt idx="925">
                  <c:v>15.1</c:v>
                </c:pt>
                <c:pt idx="926">
                  <c:v>13.3</c:v>
                </c:pt>
                <c:pt idx="927">
                  <c:v>22.1</c:v>
                </c:pt>
                <c:pt idx="928">
                  <c:v>16.5</c:v>
                </c:pt>
                <c:pt idx="929">
                  <c:v>28.6</c:v>
                </c:pt>
                <c:pt idx="930">
                  <c:v>27</c:v>
                </c:pt>
                <c:pt idx="931">
                  <c:v>14.4</c:v>
                </c:pt>
                <c:pt idx="932">
                  <c:v>14.3</c:v>
                </c:pt>
                <c:pt idx="933">
                  <c:v>15.9</c:v>
                </c:pt>
                <c:pt idx="934">
                  <c:v>14.5</c:v>
                </c:pt>
                <c:pt idx="935">
                  <c:v>24.5</c:v>
                </c:pt>
                <c:pt idx="936">
                  <c:v>16.7</c:v>
                </c:pt>
                <c:pt idx="937">
                  <c:v>15.3</c:v>
                </c:pt>
                <c:pt idx="938">
                  <c:v>17.8</c:v>
                </c:pt>
                <c:pt idx="939">
                  <c:v>18.2</c:v>
                </c:pt>
                <c:pt idx="940">
                  <c:v>13.6</c:v>
                </c:pt>
                <c:pt idx="941">
                  <c:v>16.399999999999999</c:v>
                </c:pt>
                <c:pt idx="942">
                  <c:v>11.8</c:v>
                </c:pt>
                <c:pt idx="943">
                  <c:v>26.6</c:v>
                </c:pt>
                <c:pt idx="944">
                  <c:v>17.100000000000001</c:v>
                </c:pt>
                <c:pt idx="945">
                  <c:v>18.2</c:v>
                </c:pt>
                <c:pt idx="946">
                  <c:v>12.2</c:v>
                </c:pt>
                <c:pt idx="947">
                  <c:v>16.100000000000001</c:v>
                </c:pt>
                <c:pt idx="948">
                  <c:v>14.2</c:v>
                </c:pt>
                <c:pt idx="949">
                  <c:v>15.9</c:v>
                </c:pt>
                <c:pt idx="950">
                  <c:v>10.5</c:v>
                </c:pt>
                <c:pt idx="951">
                  <c:v>10.6</c:v>
                </c:pt>
                <c:pt idx="952">
                  <c:v>17.7</c:v>
                </c:pt>
                <c:pt idx="953">
                  <c:v>21.5</c:v>
                </c:pt>
                <c:pt idx="954">
                  <c:v>32.799999999999997</c:v>
                </c:pt>
                <c:pt idx="955">
                  <c:v>17.3</c:v>
                </c:pt>
                <c:pt idx="956">
                  <c:v>23.2</c:v>
                </c:pt>
                <c:pt idx="957">
                  <c:v>15.5</c:v>
                </c:pt>
                <c:pt idx="958">
                  <c:v>11</c:v>
                </c:pt>
                <c:pt idx="959">
                  <c:v>11.8</c:v>
                </c:pt>
                <c:pt idx="960">
                  <c:v>18.399999999999999</c:v>
                </c:pt>
                <c:pt idx="961">
                  <c:v>12.6</c:v>
                </c:pt>
                <c:pt idx="962">
                  <c:v>13.1</c:v>
                </c:pt>
                <c:pt idx="963">
                  <c:v>18.3</c:v>
                </c:pt>
                <c:pt idx="964">
                  <c:v>24.4</c:v>
                </c:pt>
                <c:pt idx="965">
                  <c:v>13.3</c:v>
                </c:pt>
                <c:pt idx="966">
                  <c:v>20.9</c:v>
                </c:pt>
                <c:pt idx="967">
                  <c:v>18.7</c:v>
                </c:pt>
                <c:pt idx="968">
                  <c:v>15.5</c:v>
                </c:pt>
                <c:pt idx="969">
                  <c:v>14.8</c:v>
                </c:pt>
                <c:pt idx="970">
                  <c:v>15.2</c:v>
                </c:pt>
                <c:pt idx="971">
                  <c:v>12.2</c:v>
                </c:pt>
                <c:pt idx="972">
                  <c:v>19.899999999999999</c:v>
                </c:pt>
                <c:pt idx="973">
                  <c:v>15.2</c:v>
                </c:pt>
                <c:pt idx="974">
                  <c:v>27.6</c:v>
                </c:pt>
                <c:pt idx="975">
                  <c:v>18.399999999999999</c:v>
                </c:pt>
                <c:pt idx="976">
                  <c:v>17.5</c:v>
                </c:pt>
                <c:pt idx="977">
                  <c:v>16.2</c:v>
                </c:pt>
                <c:pt idx="978">
                  <c:v>18.7</c:v>
                </c:pt>
                <c:pt idx="979">
                  <c:v>25.6</c:v>
                </c:pt>
                <c:pt idx="980">
                  <c:v>14</c:v>
                </c:pt>
                <c:pt idx="981">
                  <c:v>10.3</c:v>
                </c:pt>
                <c:pt idx="982">
                  <c:v>18.899999999999999</c:v>
                </c:pt>
                <c:pt idx="983">
                  <c:v>12.5</c:v>
                </c:pt>
                <c:pt idx="984">
                  <c:v>16.399999999999999</c:v>
                </c:pt>
                <c:pt idx="985">
                  <c:v>27.9</c:v>
                </c:pt>
                <c:pt idx="986">
                  <c:v>22.4</c:v>
                </c:pt>
                <c:pt idx="987">
                  <c:v>13.1</c:v>
                </c:pt>
                <c:pt idx="988">
                  <c:v>18.3</c:v>
                </c:pt>
                <c:pt idx="989">
                  <c:v>19.8</c:v>
                </c:pt>
                <c:pt idx="990">
                  <c:v>22.8</c:v>
                </c:pt>
                <c:pt idx="991">
                  <c:v>14.2</c:v>
                </c:pt>
                <c:pt idx="992">
                  <c:v>14.4</c:v>
                </c:pt>
                <c:pt idx="993">
                  <c:v>19.899999999999999</c:v>
                </c:pt>
                <c:pt idx="994">
                  <c:v>14.7</c:v>
                </c:pt>
                <c:pt idx="995">
                  <c:v>22.4</c:v>
                </c:pt>
                <c:pt idx="996">
                  <c:v>21.3</c:v>
                </c:pt>
                <c:pt idx="997">
                  <c:v>19.2</c:v>
                </c:pt>
                <c:pt idx="998">
                  <c:v>22.2</c:v>
                </c:pt>
                <c:pt idx="999">
                  <c:v>22.3</c:v>
                </c:pt>
                <c:pt idx="1000">
                  <c:v>16.399999999999999</c:v>
                </c:pt>
                <c:pt idx="1001">
                  <c:v>15.7</c:v>
                </c:pt>
                <c:pt idx="1002">
                  <c:v>29.7</c:v>
                </c:pt>
                <c:pt idx="1003">
                  <c:v>21.4</c:v>
                </c:pt>
                <c:pt idx="1004">
                  <c:v>24.83</c:v>
                </c:pt>
                <c:pt idx="1005">
                  <c:v>21.78</c:v>
                </c:pt>
                <c:pt idx="1006">
                  <c:v>18.73</c:v>
                </c:pt>
                <c:pt idx="1007">
                  <c:v>24.69</c:v>
                </c:pt>
                <c:pt idx="1008">
                  <c:v>23.66</c:v>
                </c:pt>
                <c:pt idx="1009">
                  <c:v>17.760000000000002</c:v>
                </c:pt>
                <c:pt idx="1010">
                  <c:v>19.38</c:v>
                </c:pt>
                <c:pt idx="1011">
                  <c:v>20.52</c:v>
                </c:pt>
                <c:pt idx="1012">
                  <c:v>21.5</c:v>
                </c:pt>
                <c:pt idx="1013">
                  <c:v>22.78</c:v>
                </c:pt>
                <c:pt idx="1014">
                  <c:v>32.04</c:v>
                </c:pt>
                <c:pt idx="1015">
                  <c:v>17.440000000000001</c:v>
                </c:pt>
                <c:pt idx="1016">
                  <c:v>17.34</c:v>
                </c:pt>
                <c:pt idx="1017">
                  <c:v>28.07</c:v>
                </c:pt>
                <c:pt idx="1018">
                  <c:v>21.51</c:v>
                </c:pt>
                <c:pt idx="1019">
                  <c:v>19.73</c:v>
                </c:pt>
                <c:pt idx="1020">
                  <c:v>33.82</c:v>
                </c:pt>
                <c:pt idx="1021">
                  <c:v>20.55</c:v>
                </c:pt>
                <c:pt idx="1022">
                  <c:v>23.49</c:v>
                </c:pt>
                <c:pt idx="1023">
                  <c:v>24.84</c:v>
                </c:pt>
                <c:pt idx="1024">
                  <c:v>30.72</c:v>
                </c:pt>
                <c:pt idx="1025">
                  <c:v>26.92</c:v>
                </c:pt>
                <c:pt idx="1026">
                  <c:v>18.98</c:v>
                </c:pt>
                <c:pt idx="1027">
                  <c:v>31.75</c:v>
                </c:pt>
                <c:pt idx="1028">
                  <c:v>31.81</c:v>
                </c:pt>
                <c:pt idx="1029">
                  <c:v>22.38</c:v>
                </c:pt>
                <c:pt idx="1030">
                  <c:v>32.1</c:v>
                </c:pt>
                <c:pt idx="1031">
                  <c:v>29.28</c:v>
                </c:pt>
                <c:pt idx="1032">
                  <c:v>30.03</c:v>
                </c:pt>
                <c:pt idx="1033">
                  <c:v>22.72</c:v>
                </c:pt>
                <c:pt idx="1034">
                  <c:v>23.82</c:v>
                </c:pt>
                <c:pt idx="1035">
                  <c:v>24.42</c:v>
                </c:pt>
                <c:pt idx="1036">
                  <c:v>30.85</c:v>
                </c:pt>
                <c:pt idx="1037">
                  <c:v>24.42</c:v>
                </c:pt>
                <c:pt idx="1038">
                  <c:v>19.12</c:v>
                </c:pt>
                <c:pt idx="1039">
                  <c:v>24.54</c:v>
                </c:pt>
                <c:pt idx="1040">
                  <c:v>21.32</c:v>
                </c:pt>
                <c:pt idx="1041">
                  <c:v>25.04</c:v>
                </c:pt>
                <c:pt idx="1042">
                  <c:v>21.83</c:v>
                </c:pt>
                <c:pt idx="1043">
                  <c:v>24.34</c:v>
                </c:pt>
                <c:pt idx="1044">
                  <c:v>18.91</c:v>
                </c:pt>
                <c:pt idx="1045">
                  <c:v>29.75</c:v>
                </c:pt>
                <c:pt idx="1046">
                  <c:v>28.84</c:v>
                </c:pt>
                <c:pt idx="1047">
                  <c:v>21.93</c:v>
                </c:pt>
                <c:pt idx="1048">
                  <c:v>19.600000000000001</c:v>
                </c:pt>
                <c:pt idx="1049">
                  <c:v>20.8</c:v>
                </c:pt>
                <c:pt idx="1050">
                  <c:v>18.75</c:v>
                </c:pt>
                <c:pt idx="1051">
                  <c:v>22.97</c:v>
                </c:pt>
                <c:pt idx="1052">
                  <c:v>25.84</c:v>
                </c:pt>
                <c:pt idx="1053">
                  <c:v>24.81</c:v>
                </c:pt>
                <c:pt idx="1054">
                  <c:v>23.38</c:v>
                </c:pt>
                <c:pt idx="1055">
                  <c:v>28.47</c:v>
                </c:pt>
                <c:pt idx="1056">
                  <c:v>27.05</c:v>
                </c:pt>
                <c:pt idx="1057">
                  <c:v>19.82</c:v>
                </c:pt>
                <c:pt idx="1058">
                  <c:v>25.99</c:v>
                </c:pt>
                <c:pt idx="1059">
                  <c:v>30.99</c:v>
                </c:pt>
                <c:pt idx="1060">
                  <c:v>22.4</c:v>
                </c:pt>
                <c:pt idx="1061">
                  <c:v>27.2</c:v>
                </c:pt>
                <c:pt idx="1062">
                  <c:v>13.3</c:v>
                </c:pt>
                <c:pt idx="1063">
                  <c:v>21.2</c:v>
                </c:pt>
                <c:pt idx="1064">
                  <c:v>11.8</c:v>
                </c:pt>
                <c:pt idx="1065">
                  <c:v>13.6</c:v>
                </c:pt>
                <c:pt idx="1066">
                  <c:v>17.7</c:v>
                </c:pt>
                <c:pt idx="1067">
                  <c:v>15.8</c:v>
                </c:pt>
                <c:pt idx="1068">
                  <c:v>27.2</c:v>
                </c:pt>
                <c:pt idx="1069">
                  <c:v>17.899999999999999</c:v>
                </c:pt>
                <c:pt idx="1070">
                  <c:v>16.399999999999999</c:v>
                </c:pt>
                <c:pt idx="1071">
                  <c:v>19</c:v>
                </c:pt>
                <c:pt idx="1072">
                  <c:v>25.3</c:v>
                </c:pt>
                <c:pt idx="1073">
                  <c:v>18.899999999999999</c:v>
                </c:pt>
                <c:pt idx="1074">
                  <c:v>19.8</c:v>
                </c:pt>
                <c:pt idx="1075">
                  <c:v>17.899999999999999</c:v>
                </c:pt>
                <c:pt idx="1076">
                  <c:v>22.2</c:v>
                </c:pt>
                <c:pt idx="1077">
                  <c:v>23.5</c:v>
                </c:pt>
                <c:pt idx="1078">
                  <c:v>24.7</c:v>
                </c:pt>
                <c:pt idx="1079">
                  <c:v>13.5</c:v>
                </c:pt>
                <c:pt idx="1080">
                  <c:v>20.3</c:v>
                </c:pt>
                <c:pt idx="1081">
                  <c:v>16</c:v>
                </c:pt>
                <c:pt idx="1082">
                  <c:v>17.600000000000001</c:v>
                </c:pt>
                <c:pt idx="1083">
                  <c:v>20.9</c:v>
                </c:pt>
                <c:pt idx="1084">
                  <c:v>19.7</c:v>
                </c:pt>
                <c:pt idx="1085">
                  <c:v>14.5</c:v>
                </c:pt>
                <c:pt idx="1086">
                  <c:v>22.5</c:v>
                </c:pt>
                <c:pt idx="1087">
                  <c:v>16.399999999999999</c:v>
                </c:pt>
                <c:pt idx="1088">
                  <c:v>15.2</c:v>
                </c:pt>
                <c:pt idx="1089">
                  <c:v>27.3</c:v>
                </c:pt>
                <c:pt idx="1090">
                  <c:v>12.2</c:v>
                </c:pt>
                <c:pt idx="1091">
                  <c:v>13.4</c:v>
                </c:pt>
                <c:pt idx="1092">
                  <c:v>19.2</c:v>
                </c:pt>
                <c:pt idx="1093">
                  <c:v>16</c:v>
                </c:pt>
                <c:pt idx="1094">
                  <c:v>21.8</c:v>
                </c:pt>
                <c:pt idx="1095">
                  <c:v>17.600000000000001</c:v>
                </c:pt>
                <c:pt idx="1096">
                  <c:v>17.2</c:v>
                </c:pt>
                <c:pt idx="1097">
                  <c:v>24.3</c:v>
                </c:pt>
                <c:pt idx="1098">
                  <c:v>18.8</c:v>
                </c:pt>
                <c:pt idx="1099">
                  <c:v>26.5</c:v>
                </c:pt>
                <c:pt idx="1100">
                  <c:v>29.2</c:v>
                </c:pt>
                <c:pt idx="1101">
                  <c:v>24.2</c:v>
                </c:pt>
                <c:pt idx="1102">
                  <c:v>17.100000000000001</c:v>
                </c:pt>
                <c:pt idx="1103">
                  <c:v>18.100000000000001</c:v>
                </c:pt>
                <c:pt idx="1104">
                  <c:v>20.8</c:v>
                </c:pt>
                <c:pt idx="1105">
                  <c:v>16.100000000000001</c:v>
                </c:pt>
                <c:pt idx="1106">
                  <c:v>11</c:v>
                </c:pt>
                <c:pt idx="1107">
                  <c:v>23.4</c:v>
                </c:pt>
                <c:pt idx="1108">
                  <c:v>14.4</c:v>
                </c:pt>
                <c:pt idx="1109">
                  <c:v>12.3</c:v>
                </c:pt>
                <c:pt idx="1110">
                  <c:v>17.2</c:v>
                </c:pt>
                <c:pt idx="1111">
                  <c:v>15.4</c:v>
                </c:pt>
                <c:pt idx="1112">
                  <c:v>24.4</c:v>
                </c:pt>
                <c:pt idx="1113">
                  <c:v>13.9</c:v>
                </c:pt>
                <c:pt idx="1114">
                  <c:v>19.7</c:v>
                </c:pt>
                <c:pt idx="1115">
                  <c:v>10.4</c:v>
                </c:pt>
                <c:pt idx="1116">
                  <c:v>27.1</c:v>
                </c:pt>
                <c:pt idx="1117">
                  <c:v>21.3</c:v>
                </c:pt>
                <c:pt idx="1118">
                  <c:v>19.8</c:v>
                </c:pt>
                <c:pt idx="1119">
                  <c:v>13.9</c:v>
                </c:pt>
                <c:pt idx="1120">
                  <c:v>17.100000000000001</c:v>
                </c:pt>
                <c:pt idx="1121">
                  <c:v>25.5</c:v>
                </c:pt>
                <c:pt idx="1122">
                  <c:v>12.5</c:v>
                </c:pt>
                <c:pt idx="1123">
                  <c:v>25.2</c:v>
                </c:pt>
                <c:pt idx="1124">
                  <c:v>25.5</c:v>
                </c:pt>
                <c:pt idx="1125">
                  <c:v>15.4</c:v>
                </c:pt>
                <c:pt idx="1126">
                  <c:v>12.4</c:v>
                </c:pt>
                <c:pt idx="1127">
                  <c:v>15</c:v>
                </c:pt>
                <c:pt idx="1128">
                  <c:v>14.2</c:v>
                </c:pt>
                <c:pt idx="1129">
                  <c:v>16.600000000000001</c:v>
                </c:pt>
                <c:pt idx="1130">
                  <c:v>17.5</c:v>
                </c:pt>
                <c:pt idx="1131">
                  <c:v>18.59</c:v>
                </c:pt>
                <c:pt idx="1132">
                  <c:v>22.3</c:v>
                </c:pt>
                <c:pt idx="1133">
                  <c:v>16.399999999999999</c:v>
                </c:pt>
                <c:pt idx="1134">
                  <c:v>11.7</c:v>
                </c:pt>
                <c:pt idx="1135">
                  <c:v>22.5</c:v>
                </c:pt>
                <c:pt idx="1136">
                  <c:v>25.9</c:v>
                </c:pt>
                <c:pt idx="1137">
                  <c:v>20.5</c:v>
                </c:pt>
                <c:pt idx="1138">
                  <c:v>16</c:v>
                </c:pt>
                <c:pt idx="1139">
                  <c:v>20.38</c:v>
                </c:pt>
                <c:pt idx="1140">
                  <c:v>14.7</c:v>
                </c:pt>
                <c:pt idx="1141">
                  <c:v>20</c:v>
                </c:pt>
                <c:pt idx="1142">
                  <c:v>21.4</c:v>
                </c:pt>
                <c:pt idx="1143">
                  <c:v>13.1</c:v>
                </c:pt>
                <c:pt idx="1144">
                  <c:v>16.3</c:v>
                </c:pt>
                <c:pt idx="1145">
                  <c:v>15.5</c:v>
                </c:pt>
                <c:pt idx="1146">
                  <c:v>16.399999999999999</c:v>
                </c:pt>
                <c:pt idx="1147">
                  <c:v>12.4</c:v>
                </c:pt>
                <c:pt idx="1148">
                  <c:v>13.5</c:v>
                </c:pt>
                <c:pt idx="1149">
                  <c:v>15.7</c:v>
                </c:pt>
                <c:pt idx="1150">
                  <c:v>15.5</c:v>
                </c:pt>
                <c:pt idx="1151">
                  <c:v>15.3</c:v>
                </c:pt>
                <c:pt idx="1152">
                  <c:v>21.3</c:v>
                </c:pt>
                <c:pt idx="1153">
                  <c:v>27.9</c:v>
                </c:pt>
                <c:pt idx="1154">
                  <c:v>15.62</c:v>
                </c:pt>
                <c:pt idx="1155">
                  <c:v>21.79</c:v>
                </c:pt>
                <c:pt idx="1156">
                  <c:v>12.78</c:v>
                </c:pt>
                <c:pt idx="1157">
                  <c:v>12.91</c:v>
                </c:pt>
                <c:pt idx="1158">
                  <c:v>12.59</c:v>
                </c:pt>
                <c:pt idx="1159">
                  <c:v>24.2</c:v>
                </c:pt>
                <c:pt idx="1160">
                  <c:v>15.83</c:v>
                </c:pt>
                <c:pt idx="1161">
                  <c:v>14.73</c:v>
                </c:pt>
                <c:pt idx="1162">
                  <c:v>15.2</c:v>
                </c:pt>
                <c:pt idx="1163">
                  <c:v>12.48</c:v>
                </c:pt>
                <c:pt idx="1164">
                  <c:v>14.96</c:v>
                </c:pt>
                <c:pt idx="1165">
                  <c:v>14.99</c:v>
                </c:pt>
                <c:pt idx="1166">
                  <c:v>15.31</c:v>
                </c:pt>
                <c:pt idx="1167">
                  <c:v>12.46</c:v>
                </c:pt>
                <c:pt idx="1168">
                  <c:v>18.48</c:v>
                </c:pt>
                <c:pt idx="1169">
                  <c:v>14.71</c:v>
                </c:pt>
                <c:pt idx="1170">
                  <c:v>13.59</c:v>
                </c:pt>
                <c:pt idx="1171">
                  <c:v>13.91</c:v>
                </c:pt>
                <c:pt idx="1172">
                  <c:v>17.670000000000002</c:v>
                </c:pt>
                <c:pt idx="1173">
                  <c:v>15.89</c:v>
                </c:pt>
                <c:pt idx="1174">
                  <c:v>14.74</c:v>
                </c:pt>
                <c:pt idx="1175">
                  <c:v>22.12</c:v>
                </c:pt>
                <c:pt idx="1176">
                  <c:v>16.920000000000002</c:v>
                </c:pt>
                <c:pt idx="1177">
                  <c:v>29.45</c:v>
                </c:pt>
                <c:pt idx="1178">
                  <c:v>15.45</c:v>
                </c:pt>
                <c:pt idx="1179">
                  <c:v>18.7</c:v>
                </c:pt>
                <c:pt idx="1180">
                  <c:v>26.31</c:v>
                </c:pt>
                <c:pt idx="1181">
                  <c:v>17.27</c:v>
                </c:pt>
                <c:pt idx="1182">
                  <c:v>19.440000000000001</c:v>
                </c:pt>
                <c:pt idx="1183">
                  <c:v>12.31</c:v>
                </c:pt>
                <c:pt idx="1184">
                  <c:v>22.29</c:v>
                </c:pt>
                <c:pt idx="1185">
                  <c:v>14.34</c:v>
                </c:pt>
                <c:pt idx="1186">
                  <c:v>26.67</c:v>
                </c:pt>
                <c:pt idx="1187">
                  <c:v>11.82</c:v>
                </c:pt>
                <c:pt idx="1188">
                  <c:v>26.32</c:v>
                </c:pt>
                <c:pt idx="1189">
                  <c:v>26.9</c:v>
                </c:pt>
                <c:pt idx="1190">
                  <c:v>14.13</c:v>
                </c:pt>
                <c:pt idx="1191">
                  <c:v>27.45</c:v>
                </c:pt>
                <c:pt idx="1192">
                  <c:v>21.86</c:v>
                </c:pt>
                <c:pt idx="1193">
                  <c:v>18.52</c:v>
                </c:pt>
                <c:pt idx="1194">
                  <c:v>21.73</c:v>
                </c:pt>
                <c:pt idx="1195">
                  <c:v>14.88</c:v>
                </c:pt>
                <c:pt idx="1196">
                  <c:v>17.41</c:v>
                </c:pt>
                <c:pt idx="1197">
                  <c:v>28.15</c:v>
                </c:pt>
                <c:pt idx="1198">
                  <c:v>15.4</c:v>
                </c:pt>
                <c:pt idx="1199">
                  <c:v>18.25</c:v>
                </c:pt>
                <c:pt idx="1200">
                  <c:v>33.299999999999997</c:v>
                </c:pt>
                <c:pt idx="1201">
                  <c:v>24.96</c:v>
                </c:pt>
                <c:pt idx="1202">
                  <c:v>15.34</c:v>
                </c:pt>
                <c:pt idx="1203">
                  <c:v>22.76</c:v>
                </c:pt>
                <c:pt idx="1204">
                  <c:v>22.82</c:v>
                </c:pt>
                <c:pt idx="1205">
                  <c:v>18.37</c:v>
                </c:pt>
                <c:pt idx="1206">
                  <c:v>17.489999999999998</c:v>
                </c:pt>
                <c:pt idx="1207">
                  <c:v>15.48</c:v>
                </c:pt>
                <c:pt idx="1208">
                  <c:v>16.899999999999999</c:v>
                </c:pt>
                <c:pt idx="1209">
                  <c:v>17.809999999999999</c:v>
                </c:pt>
                <c:pt idx="1210">
                  <c:v>29.03</c:v>
                </c:pt>
                <c:pt idx="1211">
                  <c:v>16.88</c:v>
                </c:pt>
                <c:pt idx="1212">
                  <c:v>20.03</c:v>
                </c:pt>
                <c:pt idx="1213">
                  <c:v>17.82</c:v>
                </c:pt>
                <c:pt idx="1214">
                  <c:v>19.11</c:v>
                </c:pt>
                <c:pt idx="1215">
                  <c:v>16.7</c:v>
                </c:pt>
                <c:pt idx="1216">
                  <c:v>15.33</c:v>
                </c:pt>
                <c:pt idx="1217">
                  <c:v>12.81</c:v>
                </c:pt>
                <c:pt idx="1218">
                  <c:v>18.13</c:v>
                </c:pt>
                <c:pt idx="1219">
                  <c:v>18.48</c:v>
                </c:pt>
                <c:pt idx="1220">
                  <c:v>16.329999999999998</c:v>
                </c:pt>
                <c:pt idx="1221">
                  <c:v>16.329999999999998</c:v>
                </c:pt>
                <c:pt idx="1222">
                  <c:v>11.67</c:v>
                </c:pt>
                <c:pt idx="1223">
                  <c:v>14.03</c:v>
                </c:pt>
                <c:pt idx="1224">
                  <c:v>12.43</c:v>
                </c:pt>
                <c:pt idx="1225">
                  <c:v>14.93</c:v>
                </c:pt>
                <c:pt idx="1226">
                  <c:v>13.97</c:v>
                </c:pt>
                <c:pt idx="1227">
                  <c:v>18.670000000000002</c:v>
                </c:pt>
                <c:pt idx="1228">
                  <c:v>27.31</c:v>
                </c:pt>
                <c:pt idx="1229">
                  <c:v>16.86</c:v>
                </c:pt>
                <c:pt idx="1230">
                  <c:v>16.89</c:v>
                </c:pt>
                <c:pt idx="1231">
                  <c:v>13.27</c:v>
                </c:pt>
                <c:pt idx="1232">
                  <c:v>18.84</c:v>
                </c:pt>
                <c:pt idx="1233">
                  <c:v>13.91</c:v>
                </c:pt>
                <c:pt idx="1234">
                  <c:v>23.48</c:v>
                </c:pt>
                <c:pt idx="1235">
                  <c:v>24.91</c:v>
                </c:pt>
                <c:pt idx="1236">
                  <c:v>15.66</c:v>
                </c:pt>
                <c:pt idx="1237">
                  <c:v>15.7</c:v>
                </c:pt>
                <c:pt idx="1238">
                  <c:v>27.85</c:v>
                </c:pt>
                <c:pt idx="1239">
                  <c:v>15.75</c:v>
                </c:pt>
                <c:pt idx="1240">
                  <c:v>14.85</c:v>
                </c:pt>
                <c:pt idx="1241">
                  <c:v>18.53</c:v>
                </c:pt>
                <c:pt idx="1242">
                  <c:v>16.850000000000001</c:v>
                </c:pt>
                <c:pt idx="1243">
                  <c:v>17.579999999999998</c:v>
                </c:pt>
                <c:pt idx="1244">
                  <c:v>13.27</c:v>
                </c:pt>
                <c:pt idx="1245">
                  <c:v>13.85</c:v>
                </c:pt>
                <c:pt idx="1246">
                  <c:v>29.52</c:v>
                </c:pt>
                <c:pt idx="1247">
                  <c:v>18.920000000000002</c:v>
                </c:pt>
                <c:pt idx="1248">
                  <c:v>18.489999999999998</c:v>
                </c:pt>
                <c:pt idx="1249">
                  <c:v>12.95</c:v>
                </c:pt>
                <c:pt idx="1250">
                  <c:v>25.28</c:v>
                </c:pt>
                <c:pt idx="1251">
                  <c:v>27.26</c:v>
                </c:pt>
                <c:pt idx="1252">
                  <c:v>29.37</c:v>
                </c:pt>
                <c:pt idx="1253">
                  <c:v>20.47</c:v>
                </c:pt>
                <c:pt idx="1254">
                  <c:v>13.22</c:v>
                </c:pt>
                <c:pt idx="1255">
                  <c:v>12.91</c:v>
                </c:pt>
                <c:pt idx="1256">
                  <c:v>24.84</c:v>
                </c:pt>
                <c:pt idx="1257">
                  <c:v>13.4</c:v>
                </c:pt>
                <c:pt idx="1258">
                  <c:v>19.149999999999999</c:v>
                </c:pt>
                <c:pt idx="1259">
                  <c:v>14.25</c:v>
                </c:pt>
                <c:pt idx="1260">
                  <c:v>15.39</c:v>
                </c:pt>
                <c:pt idx="1261">
                  <c:v>15.67</c:v>
                </c:pt>
                <c:pt idx="1262">
                  <c:v>17.82</c:v>
                </c:pt>
                <c:pt idx="1263">
                  <c:v>13.86</c:v>
                </c:pt>
                <c:pt idx="1264">
                  <c:v>24.29</c:v>
                </c:pt>
                <c:pt idx="1265">
                  <c:v>22.55</c:v>
                </c:pt>
                <c:pt idx="1266">
                  <c:v>17.88</c:v>
                </c:pt>
                <c:pt idx="1267">
                  <c:v>17.63</c:v>
                </c:pt>
                <c:pt idx="1268">
                  <c:v>22.21</c:v>
                </c:pt>
                <c:pt idx="1269">
                  <c:v>20.03</c:v>
                </c:pt>
                <c:pt idx="1270">
                  <c:v>12.56</c:v>
                </c:pt>
                <c:pt idx="1271">
                  <c:v>17.93</c:v>
                </c:pt>
                <c:pt idx="1272">
                  <c:v>14.8</c:v>
                </c:pt>
                <c:pt idx="1273">
                  <c:v>16.68</c:v>
                </c:pt>
                <c:pt idx="1274">
                  <c:v>25.63</c:v>
                </c:pt>
                <c:pt idx="1275">
                  <c:v>20.28</c:v>
                </c:pt>
                <c:pt idx="1276">
                  <c:v>19.260000000000002</c:v>
                </c:pt>
                <c:pt idx="1277">
                  <c:v>13.58</c:v>
                </c:pt>
                <c:pt idx="1278">
                  <c:v>15.49</c:v>
                </c:pt>
                <c:pt idx="1279">
                  <c:v>21.89</c:v>
                </c:pt>
                <c:pt idx="1280">
                  <c:v>23.37</c:v>
                </c:pt>
                <c:pt idx="1281">
                  <c:v>19.59</c:v>
                </c:pt>
                <c:pt idx="1282">
                  <c:v>33.35</c:v>
                </c:pt>
                <c:pt idx="1283">
                  <c:v>17.649999999999999</c:v>
                </c:pt>
                <c:pt idx="1284">
                  <c:v>25.71</c:v>
                </c:pt>
                <c:pt idx="1285">
                  <c:v>18.12</c:v>
                </c:pt>
                <c:pt idx="1286">
                  <c:v>19.43</c:v>
                </c:pt>
                <c:pt idx="1287">
                  <c:v>16.54</c:v>
                </c:pt>
                <c:pt idx="1288">
                  <c:v>19.7</c:v>
                </c:pt>
                <c:pt idx="1289">
                  <c:v>13.62</c:v>
                </c:pt>
                <c:pt idx="1290">
                  <c:v>19.13</c:v>
                </c:pt>
                <c:pt idx="1291">
                  <c:v>17.13</c:v>
                </c:pt>
                <c:pt idx="1292">
                  <c:v>19.32</c:v>
                </c:pt>
                <c:pt idx="1293">
                  <c:v>11.45</c:v>
                </c:pt>
                <c:pt idx="1294">
                  <c:v>33.35</c:v>
                </c:pt>
                <c:pt idx="1295">
                  <c:v>12.45</c:v>
                </c:pt>
                <c:pt idx="1296">
                  <c:v>11.93</c:v>
                </c:pt>
                <c:pt idx="1297">
                  <c:v>15.58</c:v>
                </c:pt>
                <c:pt idx="1298">
                  <c:v>21.41</c:v>
                </c:pt>
                <c:pt idx="1299">
                  <c:v>22.83</c:v>
                </c:pt>
                <c:pt idx="1300">
                  <c:v>17.97</c:v>
                </c:pt>
                <c:pt idx="1301">
                  <c:v>17.25</c:v>
                </c:pt>
                <c:pt idx="1302">
                  <c:v>17.850000000000001</c:v>
                </c:pt>
                <c:pt idx="1303">
                  <c:v>18.600000000000001</c:v>
                </c:pt>
                <c:pt idx="1304">
                  <c:v>20.329999999999998</c:v>
                </c:pt>
                <c:pt idx="1305">
                  <c:v>32.630000000000003</c:v>
                </c:pt>
                <c:pt idx="1306">
                  <c:v>14.2</c:v>
                </c:pt>
                <c:pt idx="1307">
                  <c:v>19</c:v>
                </c:pt>
                <c:pt idx="1308">
                  <c:v>27.46</c:v>
                </c:pt>
                <c:pt idx="1309">
                  <c:v>10.46</c:v>
                </c:pt>
                <c:pt idx="1310">
                  <c:v>20.73</c:v>
                </c:pt>
                <c:pt idx="1311">
                  <c:v>14.89</c:v>
                </c:pt>
                <c:pt idx="1312">
                  <c:v>17</c:v>
                </c:pt>
                <c:pt idx="1313">
                  <c:v>28.75</c:v>
                </c:pt>
                <c:pt idx="1314">
                  <c:v>24.46</c:v>
                </c:pt>
                <c:pt idx="1315">
                  <c:v>12.65</c:v>
                </c:pt>
                <c:pt idx="1316">
                  <c:v>20.16</c:v>
                </c:pt>
                <c:pt idx="1317">
                  <c:v>15.35</c:v>
                </c:pt>
                <c:pt idx="1318">
                  <c:v>23.79</c:v>
                </c:pt>
                <c:pt idx="1319">
                  <c:v>12.42</c:v>
                </c:pt>
                <c:pt idx="1320">
                  <c:v>32.86</c:v>
                </c:pt>
                <c:pt idx="1321">
                  <c:v>15.75</c:v>
                </c:pt>
                <c:pt idx="1322">
                  <c:v>16.149999999999999</c:v>
                </c:pt>
                <c:pt idx="1323">
                  <c:v>11.18</c:v>
                </c:pt>
                <c:pt idx="1324">
                  <c:v>17.920000000000002</c:v>
                </c:pt>
                <c:pt idx="1325">
                  <c:v>20.170000000000002</c:v>
                </c:pt>
                <c:pt idx="1326">
                  <c:v>32.54</c:v>
                </c:pt>
                <c:pt idx="1327">
                  <c:v>14.75</c:v>
                </c:pt>
                <c:pt idx="1328">
                  <c:v>21.61</c:v>
                </c:pt>
                <c:pt idx="1329">
                  <c:v>21.84</c:v>
                </c:pt>
                <c:pt idx="1330">
                  <c:v>20.58</c:v>
                </c:pt>
                <c:pt idx="1331">
                  <c:v>15.48</c:v>
                </c:pt>
                <c:pt idx="1332">
                  <c:v>25.3</c:v>
                </c:pt>
                <c:pt idx="1333">
                  <c:v>29.34</c:v>
                </c:pt>
                <c:pt idx="1334">
                  <c:v>10.68</c:v>
                </c:pt>
                <c:pt idx="1335">
                  <c:v>18.82</c:v>
                </c:pt>
                <c:pt idx="1336">
                  <c:v>11.93</c:v>
                </c:pt>
                <c:pt idx="1337">
                  <c:v>23</c:v>
                </c:pt>
                <c:pt idx="1338">
                  <c:v>18.57</c:v>
                </c:pt>
                <c:pt idx="1339">
                  <c:v>36.96</c:v>
                </c:pt>
                <c:pt idx="1340">
                  <c:v>17.760000000000002</c:v>
                </c:pt>
                <c:pt idx="1341">
                  <c:v>16.260000000000002</c:v>
                </c:pt>
                <c:pt idx="1342">
                  <c:v>19.239999999999998</c:v>
                </c:pt>
                <c:pt idx="1343">
                  <c:v>14.87</c:v>
                </c:pt>
                <c:pt idx="1344">
                  <c:v>20.53</c:v>
                </c:pt>
                <c:pt idx="1345">
                  <c:v>17.350000000000001</c:v>
                </c:pt>
                <c:pt idx="1346">
                  <c:v>15.06</c:v>
                </c:pt>
                <c:pt idx="1347">
                  <c:v>24.93</c:v>
                </c:pt>
                <c:pt idx="1348">
                  <c:v>15.12</c:v>
                </c:pt>
                <c:pt idx="1349">
                  <c:v>16.190000000000001</c:v>
                </c:pt>
                <c:pt idx="1350">
                  <c:v>27.54</c:v>
                </c:pt>
                <c:pt idx="1351">
                  <c:v>16.53</c:v>
                </c:pt>
                <c:pt idx="1352">
                  <c:v>28.76</c:v>
                </c:pt>
                <c:pt idx="1353">
                  <c:v>21.75</c:v>
                </c:pt>
                <c:pt idx="1354">
                  <c:v>16.39</c:v>
                </c:pt>
                <c:pt idx="1355">
                  <c:v>19.29</c:v>
                </c:pt>
                <c:pt idx="1356">
                  <c:v>14.81</c:v>
                </c:pt>
                <c:pt idx="1357">
                  <c:v>15.6</c:v>
                </c:pt>
                <c:pt idx="1358">
                  <c:v>16.95</c:v>
                </c:pt>
                <c:pt idx="1359">
                  <c:v>13.55</c:v>
                </c:pt>
                <c:pt idx="1360">
                  <c:v>14.49</c:v>
                </c:pt>
                <c:pt idx="1361">
                  <c:v>19.829999999999998</c:v>
                </c:pt>
                <c:pt idx="1362">
                  <c:v>15.09</c:v>
                </c:pt>
                <c:pt idx="1363">
                  <c:v>14.02</c:v>
                </c:pt>
                <c:pt idx="1364">
                  <c:v>15.7</c:v>
                </c:pt>
                <c:pt idx="1365">
                  <c:v>18.940000000000001</c:v>
                </c:pt>
                <c:pt idx="1366">
                  <c:v>21.65</c:v>
                </c:pt>
                <c:pt idx="1367">
                  <c:v>16.68</c:v>
                </c:pt>
                <c:pt idx="1368">
                  <c:v>16.760000000000002</c:v>
                </c:pt>
                <c:pt idx="1369">
                  <c:v>16.489999999999998</c:v>
                </c:pt>
                <c:pt idx="1370">
                  <c:v>17.41</c:v>
                </c:pt>
                <c:pt idx="1371">
                  <c:v>18.7</c:v>
                </c:pt>
                <c:pt idx="1372">
                  <c:v>24.22</c:v>
                </c:pt>
                <c:pt idx="1373">
                  <c:v>19.5</c:v>
                </c:pt>
                <c:pt idx="1374">
                  <c:v>24.18</c:v>
                </c:pt>
                <c:pt idx="1375">
                  <c:v>15.17</c:v>
                </c:pt>
                <c:pt idx="1376">
                  <c:v>22</c:v>
                </c:pt>
                <c:pt idx="1377">
                  <c:v>18.989999999999998</c:v>
                </c:pt>
                <c:pt idx="1378">
                  <c:v>17.16</c:v>
                </c:pt>
                <c:pt idx="1379">
                  <c:v>14.35</c:v>
                </c:pt>
                <c:pt idx="1380">
                  <c:v>30.18</c:v>
                </c:pt>
                <c:pt idx="1381">
                  <c:v>19.62</c:v>
                </c:pt>
                <c:pt idx="1382">
                  <c:v>18.170000000000002</c:v>
                </c:pt>
                <c:pt idx="1383">
                  <c:v>17.899999999999999</c:v>
                </c:pt>
                <c:pt idx="1384">
                  <c:v>15.62</c:v>
                </c:pt>
                <c:pt idx="1385">
                  <c:v>24.78</c:v>
                </c:pt>
                <c:pt idx="1386">
                  <c:v>21.49</c:v>
                </c:pt>
                <c:pt idx="1387">
                  <c:v>20.95</c:v>
                </c:pt>
                <c:pt idx="1388">
                  <c:v>20.13</c:v>
                </c:pt>
                <c:pt idx="1389">
                  <c:v>21.82</c:v>
                </c:pt>
                <c:pt idx="1390">
                  <c:v>26.38</c:v>
                </c:pt>
                <c:pt idx="1391">
                  <c:v>17.55</c:v>
                </c:pt>
                <c:pt idx="1392">
                  <c:v>11.64</c:v>
                </c:pt>
                <c:pt idx="1393">
                  <c:v>14.66</c:v>
                </c:pt>
                <c:pt idx="1394">
                  <c:v>13.02</c:v>
                </c:pt>
                <c:pt idx="1395">
                  <c:v>16.809999999999999</c:v>
                </c:pt>
                <c:pt idx="1396">
                  <c:v>14.58</c:v>
                </c:pt>
                <c:pt idx="1397">
                  <c:v>15.76</c:v>
                </c:pt>
                <c:pt idx="1398">
                  <c:v>20.149999999999999</c:v>
                </c:pt>
                <c:pt idx="1399">
                  <c:v>27.15</c:v>
                </c:pt>
                <c:pt idx="1400">
                  <c:v>15</c:v>
                </c:pt>
                <c:pt idx="1401">
                  <c:v>13.86</c:v>
                </c:pt>
                <c:pt idx="1402">
                  <c:v>22.94</c:v>
                </c:pt>
                <c:pt idx="1403">
                  <c:v>14.76</c:v>
                </c:pt>
                <c:pt idx="1404">
                  <c:v>14.28</c:v>
                </c:pt>
                <c:pt idx="1405">
                  <c:v>15.5</c:v>
                </c:pt>
                <c:pt idx="1406">
                  <c:v>29.48</c:v>
                </c:pt>
                <c:pt idx="1407">
                  <c:v>29.15</c:v>
                </c:pt>
                <c:pt idx="1408">
                  <c:v>16.72</c:v>
                </c:pt>
                <c:pt idx="1409">
                  <c:v>17.600000000000001</c:v>
                </c:pt>
                <c:pt idx="1410">
                  <c:v>25.32</c:v>
                </c:pt>
                <c:pt idx="1411">
                  <c:v>20.010000000000002</c:v>
                </c:pt>
                <c:pt idx="1412">
                  <c:v>12.91</c:v>
                </c:pt>
                <c:pt idx="1413">
                  <c:v>20.12</c:v>
                </c:pt>
                <c:pt idx="1414">
                  <c:v>20.66</c:v>
                </c:pt>
                <c:pt idx="1415">
                  <c:v>18.7</c:v>
                </c:pt>
                <c:pt idx="1416">
                  <c:v>14.63</c:v>
                </c:pt>
                <c:pt idx="1417">
                  <c:v>27.18</c:v>
                </c:pt>
                <c:pt idx="1418">
                  <c:v>24.78</c:v>
                </c:pt>
                <c:pt idx="1419">
                  <c:v>14.7</c:v>
                </c:pt>
                <c:pt idx="1420">
                  <c:v>15.53</c:v>
                </c:pt>
                <c:pt idx="1421">
                  <c:v>13.85</c:v>
                </c:pt>
                <c:pt idx="1422">
                  <c:v>15.1</c:v>
                </c:pt>
                <c:pt idx="1423">
                  <c:v>19.14</c:v>
                </c:pt>
                <c:pt idx="1424">
                  <c:v>16.7</c:v>
                </c:pt>
                <c:pt idx="1425">
                  <c:v>18.55</c:v>
                </c:pt>
                <c:pt idx="1426">
                  <c:v>13.43</c:v>
                </c:pt>
                <c:pt idx="1427">
                  <c:v>22.1</c:v>
                </c:pt>
                <c:pt idx="1428">
                  <c:v>14</c:v>
                </c:pt>
                <c:pt idx="1429">
                  <c:v>17.809999999999999</c:v>
                </c:pt>
                <c:pt idx="1430">
                  <c:v>22.2</c:v>
                </c:pt>
                <c:pt idx="1431">
                  <c:v>19.21</c:v>
                </c:pt>
                <c:pt idx="1432">
                  <c:v>21.94</c:v>
                </c:pt>
                <c:pt idx="1433">
                  <c:v>12.6</c:v>
                </c:pt>
                <c:pt idx="1434">
                  <c:v>25.59</c:v>
                </c:pt>
                <c:pt idx="1435">
                  <c:v>22.64</c:v>
                </c:pt>
                <c:pt idx="1436">
                  <c:v>16.68</c:v>
                </c:pt>
                <c:pt idx="1437">
                  <c:v>23.42</c:v>
                </c:pt>
                <c:pt idx="1438">
                  <c:v>20.86</c:v>
                </c:pt>
                <c:pt idx="1439">
                  <c:v>16.940000000000001</c:v>
                </c:pt>
                <c:pt idx="1440">
                  <c:v>15.92</c:v>
                </c:pt>
                <c:pt idx="1441">
                  <c:v>14.22</c:v>
                </c:pt>
                <c:pt idx="1442">
                  <c:v>13.95</c:v>
                </c:pt>
                <c:pt idx="1443">
                  <c:v>21.5</c:v>
                </c:pt>
                <c:pt idx="1444">
                  <c:v>12.22</c:v>
                </c:pt>
                <c:pt idx="1445">
                  <c:v>19.47</c:v>
                </c:pt>
                <c:pt idx="1446">
                  <c:v>14.67</c:v>
                </c:pt>
                <c:pt idx="1447">
                  <c:v>15.38</c:v>
                </c:pt>
                <c:pt idx="1448">
                  <c:v>18.64</c:v>
                </c:pt>
                <c:pt idx="1449">
                  <c:v>18.22</c:v>
                </c:pt>
                <c:pt idx="1450">
                  <c:v>13.93</c:v>
                </c:pt>
                <c:pt idx="1451">
                  <c:v>13.68</c:v>
                </c:pt>
                <c:pt idx="1452">
                  <c:v>12.84</c:v>
                </c:pt>
                <c:pt idx="1453">
                  <c:v>16.690000000000001</c:v>
                </c:pt>
                <c:pt idx="1454">
                  <c:v>19.61</c:v>
                </c:pt>
                <c:pt idx="1455">
                  <c:v>16.12</c:v>
                </c:pt>
                <c:pt idx="1456">
                  <c:v>27.14</c:v>
                </c:pt>
                <c:pt idx="1457">
                  <c:v>26.25</c:v>
                </c:pt>
                <c:pt idx="1458">
                  <c:v>16.2</c:v>
                </c:pt>
                <c:pt idx="1459">
                  <c:v>27.07</c:v>
                </c:pt>
                <c:pt idx="1460">
                  <c:v>12.24</c:v>
                </c:pt>
                <c:pt idx="1461">
                  <c:v>15.77</c:v>
                </c:pt>
                <c:pt idx="1462">
                  <c:v>15.88</c:v>
                </c:pt>
                <c:pt idx="1463">
                  <c:v>26.09</c:v>
                </c:pt>
                <c:pt idx="1464">
                  <c:v>25.58</c:v>
                </c:pt>
                <c:pt idx="1465">
                  <c:v>16.350000000000001</c:v>
                </c:pt>
                <c:pt idx="1466">
                  <c:v>15.61</c:v>
                </c:pt>
                <c:pt idx="1467">
                  <c:v>18.57</c:v>
                </c:pt>
                <c:pt idx="1468">
                  <c:v>15.9</c:v>
                </c:pt>
                <c:pt idx="1469">
                  <c:v>15.37</c:v>
                </c:pt>
                <c:pt idx="1470">
                  <c:v>12.71</c:v>
                </c:pt>
                <c:pt idx="1471">
                  <c:v>16.05</c:v>
                </c:pt>
                <c:pt idx="1472">
                  <c:v>25.61</c:v>
                </c:pt>
                <c:pt idx="1473">
                  <c:v>28.83</c:v>
                </c:pt>
                <c:pt idx="1474">
                  <c:v>20</c:v>
                </c:pt>
                <c:pt idx="1475">
                  <c:v>19</c:v>
                </c:pt>
                <c:pt idx="1476">
                  <c:v>26.76</c:v>
                </c:pt>
                <c:pt idx="1477">
                  <c:v>13.3</c:v>
                </c:pt>
                <c:pt idx="1478">
                  <c:v>13.8</c:v>
                </c:pt>
                <c:pt idx="1479">
                  <c:v>22.1</c:v>
                </c:pt>
                <c:pt idx="1480">
                  <c:v>32</c:v>
                </c:pt>
                <c:pt idx="1481">
                  <c:v>14.67</c:v>
                </c:pt>
                <c:pt idx="1482">
                  <c:v>17.5</c:v>
                </c:pt>
                <c:pt idx="1483">
                  <c:v>11.94</c:v>
                </c:pt>
                <c:pt idx="1484">
                  <c:v>15.56</c:v>
                </c:pt>
                <c:pt idx="1485">
                  <c:v>17.87</c:v>
                </c:pt>
                <c:pt idx="1486">
                  <c:v>15.38</c:v>
                </c:pt>
                <c:pt idx="1487">
                  <c:v>16.97</c:v>
                </c:pt>
                <c:pt idx="1488">
                  <c:v>24.19</c:v>
                </c:pt>
                <c:pt idx="1489">
                  <c:v>26.12</c:v>
                </c:pt>
                <c:pt idx="1490">
                  <c:v>12.94</c:v>
                </c:pt>
                <c:pt idx="1491">
                  <c:v>18.86</c:v>
                </c:pt>
                <c:pt idx="1492">
                  <c:v>16.43</c:v>
                </c:pt>
                <c:pt idx="1493">
                  <c:v>14.06</c:v>
                </c:pt>
                <c:pt idx="1494">
                  <c:v>26.74</c:v>
                </c:pt>
                <c:pt idx="1495">
                  <c:v>23.84</c:v>
                </c:pt>
                <c:pt idx="1496">
                  <c:v>16.23</c:v>
                </c:pt>
                <c:pt idx="1497">
                  <c:v>12.26</c:v>
                </c:pt>
                <c:pt idx="1498">
                  <c:v>23.88</c:v>
                </c:pt>
                <c:pt idx="1499">
                  <c:v>20.5</c:v>
                </c:pt>
                <c:pt idx="1500">
                  <c:v>12.39</c:v>
                </c:pt>
                <c:pt idx="1501">
                  <c:v>13.41</c:v>
                </c:pt>
                <c:pt idx="1502">
                  <c:v>23.43</c:v>
                </c:pt>
                <c:pt idx="1503">
                  <c:v>13.88</c:v>
                </c:pt>
                <c:pt idx="1504">
                  <c:v>17.54</c:v>
                </c:pt>
                <c:pt idx="1505">
                  <c:v>13.77</c:v>
                </c:pt>
                <c:pt idx="1506">
                  <c:v>20.51</c:v>
                </c:pt>
                <c:pt idx="1507">
                  <c:v>14.06</c:v>
                </c:pt>
                <c:pt idx="1508">
                  <c:v>19.87</c:v>
                </c:pt>
                <c:pt idx="1509">
                  <c:v>12.69</c:v>
                </c:pt>
                <c:pt idx="1510">
                  <c:v>22.84</c:v>
                </c:pt>
                <c:pt idx="1511">
                  <c:v>15.14</c:v>
                </c:pt>
                <c:pt idx="1512">
                  <c:v>26.83</c:v>
                </c:pt>
                <c:pt idx="1513">
                  <c:v>21.5</c:v>
                </c:pt>
                <c:pt idx="1514">
                  <c:v>14.18</c:v>
                </c:pt>
                <c:pt idx="1515">
                  <c:v>21.57</c:v>
                </c:pt>
                <c:pt idx="1516">
                  <c:v>16.57</c:v>
                </c:pt>
                <c:pt idx="1517">
                  <c:v>20.39</c:v>
                </c:pt>
                <c:pt idx="1518">
                  <c:v>19.579999999999998</c:v>
                </c:pt>
                <c:pt idx="1519">
                  <c:v>20</c:v>
                </c:pt>
                <c:pt idx="1520">
                  <c:v>17.809999999999999</c:v>
                </c:pt>
                <c:pt idx="1521">
                  <c:v>25.46</c:v>
                </c:pt>
                <c:pt idx="1522">
                  <c:v>33.659999999999997</c:v>
                </c:pt>
                <c:pt idx="1523">
                  <c:v>24.7</c:v>
                </c:pt>
                <c:pt idx="1524">
                  <c:v>25.13</c:v>
                </c:pt>
                <c:pt idx="1525">
                  <c:v>17.149999999999999</c:v>
                </c:pt>
                <c:pt idx="1526">
                  <c:v>20.49</c:v>
                </c:pt>
                <c:pt idx="1527">
                  <c:v>20.83</c:v>
                </c:pt>
                <c:pt idx="1528">
                  <c:v>26.9</c:v>
                </c:pt>
                <c:pt idx="1529">
                  <c:v>16.13</c:v>
                </c:pt>
                <c:pt idx="1530">
                  <c:v>20.64</c:v>
                </c:pt>
                <c:pt idx="1531">
                  <c:v>19.82</c:v>
                </c:pt>
                <c:pt idx="1532">
                  <c:v>18.68</c:v>
                </c:pt>
                <c:pt idx="1533">
                  <c:v>17.82</c:v>
                </c:pt>
                <c:pt idx="1534">
                  <c:v>21.89</c:v>
                </c:pt>
                <c:pt idx="1535">
                  <c:v>30.88</c:v>
                </c:pt>
                <c:pt idx="1536">
                  <c:v>19.670000000000002</c:v>
                </c:pt>
                <c:pt idx="1537">
                  <c:v>21.37</c:v>
                </c:pt>
                <c:pt idx="1538">
                  <c:v>19.34</c:v>
                </c:pt>
                <c:pt idx="1539">
                  <c:v>21.36</c:v>
                </c:pt>
                <c:pt idx="1540">
                  <c:v>19.18</c:v>
                </c:pt>
                <c:pt idx="1541">
                  <c:v>21.57</c:v>
                </c:pt>
                <c:pt idx="1542">
                  <c:v>20.079999999999998</c:v>
                </c:pt>
                <c:pt idx="1543">
                  <c:v>19.010000000000002</c:v>
                </c:pt>
                <c:pt idx="1544">
                  <c:v>23.25</c:v>
                </c:pt>
                <c:pt idx="1545">
                  <c:v>22.66</c:v>
                </c:pt>
                <c:pt idx="1546">
                  <c:v>31.94</c:v>
                </c:pt>
                <c:pt idx="1547">
                  <c:v>20.58</c:v>
                </c:pt>
                <c:pt idx="1548">
                  <c:v>19.059999999999999</c:v>
                </c:pt>
                <c:pt idx="1549">
                  <c:v>20.82</c:v>
                </c:pt>
                <c:pt idx="1550">
                  <c:v>19.75</c:v>
                </c:pt>
                <c:pt idx="1551">
                  <c:v>22.27</c:v>
                </c:pt>
                <c:pt idx="1552">
                  <c:v>24.55</c:v>
                </c:pt>
                <c:pt idx="1553">
                  <c:v>19.37</c:v>
                </c:pt>
                <c:pt idx="1554">
                  <c:v>32.200000000000003</c:v>
                </c:pt>
                <c:pt idx="1555">
                  <c:v>22.96</c:v>
                </c:pt>
                <c:pt idx="1556">
                  <c:v>20.350000000000001</c:v>
                </c:pt>
                <c:pt idx="1557">
                  <c:v>24.3</c:v>
                </c:pt>
                <c:pt idx="1558">
                  <c:v>25.75</c:v>
                </c:pt>
                <c:pt idx="1559">
                  <c:v>28.34</c:v>
                </c:pt>
                <c:pt idx="1560">
                  <c:v>23.74</c:v>
                </c:pt>
                <c:pt idx="1561">
                  <c:v>23.36</c:v>
                </c:pt>
                <c:pt idx="1562">
                  <c:v>21.71</c:v>
                </c:pt>
                <c:pt idx="1563">
                  <c:v>27.96</c:v>
                </c:pt>
                <c:pt idx="1564">
                  <c:v>32.06</c:v>
                </c:pt>
                <c:pt idx="1565">
                  <c:v>31.86</c:v>
                </c:pt>
                <c:pt idx="1566">
                  <c:v>22.9</c:v>
                </c:pt>
                <c:pt idx="1567">
                  <c:v>24.55</c:v>
                </c:pt>
                <c:pt idx="1568">
                  <c:v>20.62</c:v>
                </c:pt>
                <c:pt idx="1569">
                  <c:v>26.03</c:v>
                </c:pt>
                <c:pt idx="1570">
                  <c:v>26.34</c:v>
                </c:pt>
                <c:pt idx="1571">
                  <c:v>25.26</c:v>
                </c:pt>
                <c:pt idx="1572">
                  <c:v>20.32</c:v>
                </c:pt>
                <c:pt idx="1573">
                  <c:v>22.6</c:v>
                </c:pt>
                <c:pt idx="1574">
                  <c:v>29.72</c:v>
                </c:pt>
                <c:pt idx="1575">
                  <c:v>28.78</c:v>
                </c:pt>
                <c:pt idx="1576">
                  <c:v>28.37</c:v>
                </c:pt>
                <c:pt idx="1577">
                  <c:v>19.39</c:v>
                </c:pt>
                <c:pt idx="1578">
                  <c:v>20.69</c:v>
                </c:pt>
                <c:pt idx="1579">
                  <c:v>20.74</c:v>
                </c:pt>
                <c:pt idx="1580">
                  <c:v>27.66</c:v>
                </c:pt>
                <c:pt idx="1581">
                  <c:v>19.8</c:v>
                </c:pt>
                <c:pt idx="1582">
                  <c:v>28</c:v>
                </c:pt>
                <c:pt idx="1583">
                  <c:v>15.95</c:v>
                </c:pt>
                <c:pt idx="1584">
                  <c:v>16.66</c:v>
                </c:pt>
                <c:pt idx="1585">
                  <c:v>14.7</c:v>
                </c:pt>
                <c:pt idx="1586">
                  <c:v>22.09</c:v>
                </c:pt>
                <c:pt idx="1587">
                  <c:v>18.61</c:v>
                </c:pt>
                <c:pt idx="1588">
                  <c:v>20.149999999999999</c:v>
                </c:pt>
                <c:pt idx="1589">
                  <c:v>17.25</c:v>
                </c:pt>
                <c:pt idx="1590">
                  <c:v>16.27</c:v>
                </c:pt>
                <c:pt idx="1591">
                  <c:v>20.329999999999998</c:v>
                </c:pt>
                <c:pt idx="1592">
                  <c:v>18.079999999999998</c:v>
                </c:pt>
                <c:pt idx="1593">
                  <c:v>16.63</c:v>
                </c:pt>
                <c:pt idx="1594">
                  <c:v>20.83</c:v>
                </c:pt>
                <c:pt idx="1595">
                  <c:v>12.83</c:v>
                </c:pt>
                <c:pt idx="1596">
                  <c:v>14.52</c:v>
                </c:pt>
                <c:pt idx="1597">
                  <c:v>11.18</c:v>
                </c:pt>
                <c:pt idx="1598">
                  <c:v>13.91</c:v>
                </c:pt>
                <c:pt idx="1599">
                  <c:v>17.64</c:v>
                </c:pt>
                <c:pt idx="1600">
                  <c:v>17.52</c:v>
                </c:pt>
                <c:pt idx="1601">
                  <c:v>18.63</c:v>
                </c:pt>
                <c:pt idx="1602">
                  <c:v>16.46</c:v>
                </c:pt>
                <c:pt idx="1603">
                  <c:v>18.98</c:v>
                </c:pt>
                <c:pt idx="1604">
                  <c:v>10.62</c:v>
                </c:pt>
                <c:pt idx="1605">
                  <c:v>16.55</c:v>
                </c:pt>
                <c:pt idx="1606">
                  <c:v>16.05</c:v>
                </c:pt>
                <c:pt idx="1607">
                  <c:v>24.51</c:v>
                </c:pt>
                <c:pt idx="1608">
                  <c:v>16.23</c:v>
                </c:pt>
                <c:pt idx="1609">
                  <c:v>15.8</c:v>
                </c:pt>
                <c:pt idx="1610">
                  <c:v>19.96</c:v>
                </c:pt>
                <c:pt idx="1611">
                  <c:v>19.329999999999998</c:v>
                </c:pt>
                <c:pt idx="1612">
                  <c:v>13.72</c:v>
                </c:pt>
                <c:pt idx="1613">
                  <c:v>23.56</c:v>
                </c:pt>
                <c:pt idx="1614">
                  <c:v>17.45</c:v>
                </c:pt>
                <c:pt idx="1615">
                  <c:v>15.67</c:v>
                </c:pt>
                <c:pt idx="1616">
                  <c:v>17.66</c:v>
                </c:pt>
                <c:pt idx="1617">
                  <c:v>17.96</c:v>
                </c:pt>
                <c:pt idx="1618">
                  <c:v>26.72</c:v>
                </c:pt>
                <c:pt idx="1619">
                  <c:v>18.989999999999998</c:v>
                </c:pt>
                <c:pt idx="1620">
                  <c:v>11.92</c:v>
                </c:pt>
                <c:pt idx="1621">
                  <c:v>17.98</c:v>
                </c:pt>
                <c:pt idx="1622">
                  <c:v>21.25</c:v>
                </c:pt>
                <c:pt idx="1623">
                  <c:v>21.16</c:v>
                </c:pt>
                <c:pt idx="1624">
                  <c:v>13.86</c:v>
                </c:pt>
                <c:pt idx="1625">
                  <c:v>17.329999999999998</c:v>
                </c:pt>
                <c:pt idx="1626">
                  <c:v>14.57</c:v>
                </c:pt>
                <c:pt idx="1627">
                  <c:v>13.42</c:v>
                </c:pt>
                <c:pt idx="1628">
                  <c:v>18.440000000000001</c:v>
                </c:pt>
                <c:pt idx="1629">
                  <c:v>12.31</c:v>
                </c:pt>
                <c:pt idx="1630">
                  <c:v>22.14</c:v>
                </c:pt>
                <c:pt idx="1631">
                  <c:v>27.52</c:v>
                </c:pt>
                <c:pt idx="1632">
                  <c:v>14.75</c:v>
                </c:pt>
                <c:pt idx="1633">
                  <c:v>20.100000000000001</c:v>
                </c:pt>
                <c:pt idx="1634">
                  <c:v>16.84</c:v>
                </c:pt>
                <c:pt idx="1635">
                  <c:v>16.54</c:v>
                </c:pt>
                <c:pt idx="1636">
                  <c:v>23.16</c:v>
                </c:pt>
                <c:pt idx="1637">
                  <c:v>17.010000000000002</c:v>
                </c:pt>
                <c:pt idx="1638">
                  <c:v>10.35</c:v>
                </c:pt>
                <c:pt idx="1639">
                  <c:v>28.39</c:v>
                </c:pt>
                <c:pt idx="1640">
                  <c:v>11.52</c:v>
                </c:pt>
                <c:pt idx="1641">
                  <c:v>10.19</c:v>
                </c:pt>
                <c:pt idx="1642">
                  <c:v>18.739999999999998</c:v>
                </c:pt>
                <c:pt idx="1643">
                  <c:v>16.16</c:v>
                </c:pt>
                <c:pt idx="1644">
                  <c:v>27.91</c:v>
                </c:pt>
                <c:pt idx="1645">
                  <c:v>18.2</c:v>
                </c:pt>
                <c:pt idx="1646">
                  <c:v>25.31</c:v>
                </c:pt>
                <c:pt idx="1647">
                  <c:v>27.01</c:v>
                </c:pt>
                <c:pt idx="1648">
                  <c:v>14.28</c:v>
                </c:pt>
                <c:pt idx="1649">
                  <c:v>18.63</c:v>
                </c:pt>
                <c:pt idx="1650">
                  <c:v>13.61</c:v>
                </c:pt>
                <c:pt idx="1651">
                  <c:v>14.38</c:v>
                </c:pt>
                <c:pt idx="1652">
                  <c:v>18.47</c:v>
                </c:pt>
                <c:pt idx="1653">
                  <c:v>26.09</c:v>
                </c:pt>
                <c:pt idx="1654">
                  <c:v>14.25</c:v>
                </c:pt>
                <c:pt idx="1655">
                  <c:v>24.97</c:v>
                </c:pt>
                <c:pt idx="1656">
                  <c:v>17.7</c:v>
                </c:pt>
                <c:pt idx="1657">
                  <c:v>21.2</c:v>
                </c:pt>
                <c:pt idx="1658">
                  <c:v>14.94</c:v>
                </c:pt>
                <c:pt idx="1659">
                  <c:v>22.2</c:v>
                </c:pt>
                <c:pt idx="1660">
                  <c:v>14.2</c:v>
                </c:pt>
                <c:pt idx="1661">
                  <c:v>18.82</c:v>
                </c:pt>
                <c:pt idx="1662">
                  <c:v>19.98</c:v>
                </c:pt>
                <c:pt idx="1663">
                  <c:v>28</c:v>
                </c:pt>
                <c:pt idx="1664">
                  <c:v>16.79</c:v>
                </c:pt>
                <c:pt idx="1665">
                  <c:v>17.23</c:v>
                </c:pt>
                <c:pt idx="1666">
                  <c:v>25.55</c:v>
                </c:pt>
                <c:pt idx="1667">
                  <c:v>22.29</c:v>
                </c:pt>
                <c:pt idx="1668">
                  <c:v>19.53</c:v>
                </c:pt>
                <c:pt idx="1669">
                  <c:v>27.36</c:v>
                </c:pt>
                <c:pt idx="1670">
                  <c:v>12.61</c:v>
                </c:pt>
                <c:pt idx="1671">
                  <c:v>13.83</c:v>
                </c:pt>
                <c:pt idx="1672">
                  <c:v>15.86</c:v>
                </c:pt>
                <c:pt idx="1673">
                  <c:v>18.18</c:v>
                </c:pt>
                <c:pt idx="1674">
                  <c:v>15.99</c:v>
                </c:pt>
                <c:pt idx="1675">
                  <c:v>15.96</c:v>
                </c:pt>
                <c:pt idx="1676">
                  <c:v>16.989999999999998</c:v>
                </c:pt>
                <c:pt idx="1677">
                  <c:v>20.55</c:v>
                </c:pt>
                <c:pt idx="1678">
                  <c:v>10.92</c:v>
                </c:pt>
                <c:pt idx="1679">
                  <c:v>12.64</c:v>
                </c:pt>
                <c:pt idx="1680">
                  <c:v>14.43</c:v>
                </c:pt>
                <c:pt idx="1681">
                  <c:v>17.850000000000001</c:v>
                </c:pt>
                <c:pt idx="1682">
                  <c:v>15.56</c:v>
                </c:pt>
                <c:pt idx="1683">
                  <c:v>15.45</c:v>
                </c:pt>
                <c:pt idx="1684">
                  <c:v>12.56</c:v>
                </c:pt>
                <c:pt idx="1685">
                  <c:v>19.399999999999999</c:v>
                </c:pt>
                <c:pt idx="1686">
                  <c:v>20.82</c:v>
                </c:pt>
                <c:pt idx="1687">
                  <c:v>14.85</c:v>
                </c:pt>
                <c:pt idx="1688">
                  <c:v>12.8</c:v>
                </c:pt>
                <c:pt idx="1689">
                  <c:v>16.54</c:v>
                </c:pt>
                <c:pt idx="1690">
                  <c:v>26.61</c:v>
                </c:pt>
                <c:pt idx="1691">
                  <c:v>14.59</c:v>
                </c:pt>
                <c:pt idx="1692">
                  <c:v>13.69</c:v>
                </c:pt>
                <c:pt idx="1693">
                  <c:v>22.1</c:v>
                </c:pt>
                <c:pt idx="1694">
                  <c:v>22.98</c:v>
                </c:pt>
                <c:pt idx="1695">
                  <c:v>13.69</c:v>
                </c:pt>
                <c:pt idx="1696">
                  <c:v>10.98</c:v>
                </c:pt>
                <c:pt idx="1697">
                  <c:v>17.5</c:v>
                </c:pt>
                <c:pt idx="1698">
                  <c:v>21.62</c:v>
                </c:pt>
                <c:pt idx="1699">
                  <c:v>12.92</c:v>
                </c:pt>
                <c:pt idx="1700">
                  <c:v>14.85</c:v>
                </c:pt>
                <c:pt idx="1701">
                  <c:v>18.8</c:v>
                </c:pt>
                <c:pt idx="1702">
                  <c:v>12.77</c:v>
                </c:pt>
                <c:pt idx="1703">
                  <c:v>14.76</c:v>
                </c:pt>
                <c:pt idx="1704">
                  <c:v>23.79</c:v>
                </c:pt>
                <c:pt idx="1705">
                  <c:v>15.72</c:v>
                </c:pt>
                <c:pt idx="1706">
                  <c:v>14.77</c:v>
                </c:pt>
                <c:pt idx="1707">
                  <c:v>25.27</c:v>
                </c:pt>
                <c:pt idx="1708">
                  <c:v>15.57</c:v>
                </c:pt>
                <c:pt idx="1709">
                  <c:v>20.65</c:v>
                </c:pt>
                <c:pt idx="1710">
                  <c:v>10.47</c:v>
                </c:pt>
                <c:pt idx="1711">
                  <c:v>14.6</c:v>
                </c:pt>
                <c:pt idx="1712">
                  <c:v>21.36</c:v>
                </c:pt>
                <c:pt idx="1713">
                  <c:v>16.440000000000001</c:v>
                </c:pt>
                <c:pt idx="1714">
                  <c:v>13.24</c:v>
                </c:pt>
                <c:pt idx="1715">
                  <c:v>21.47</c:v>
                </c:pt>
                <c:pt idx="1716">
                  <c:v>16.3</c:v>
                </c:pt>
                <c:pt idx="1717">
                  <c:v>22.64</c:v>
                </c:pt>
                <c:pt idx="1718">
                  <c:v>12.55</c:v>
                </c:pt>
                <c:pt idx="1719">
                  <c:v>11.94</c:v>
                </c:pt>
                <c:pt idx="1720">
                  <c:v>19.7</c:v>
                </c:pt>
                <c:pt idx="1721">
                  <c:v>15.68</c:v>
                </c:pt>
                <c:pt idx="1722">
                  <c:v>19.89</c:v>
                </c:pt>
                <c:pt idx="1723">
                  <c:v>19.82</c:v>
                </c:pt>
                <c:pt idx="1724">
                  <c:v>17.14</c:v>
                </c:pt>
                <c:pt idx="1725">
                  <c:v>22.07</c:v>
                </c:pt>
                <c:pt idx="1726">
                  <c:v>12.53</c:v>
                </c:pt>
                <c:pt idx="1727">
                  <c:v>13.36</c:v>
                </c:pt>
                <c:pt idx="1728">
                  <c:v>18.93</c:v>
                </c:pt>
                <c:pt idx="1729">
                  <c:v>15.14</c:v>
                </c:pt>
                <c:pt idx="1730">
                  <c:v>12.39</c:v>
                </c:pt>
                <c:pt idx="1731">
                  <c:v>19.329999999999998</c:v>
                </c:pt>
                <c:pt idx="1732">
                  <c:v>18.14</c:v>
                </c:pt>
                <c:pt idx="1733">
                  <c:v>12.79</c:v>
                </c:pt>
                <c:pt idx="1734">
                  <c:v>12.6</c:v>
                </c:pt>
                <c:pt idx="1735">
                  <c:v>18.190000000000001</c:v>
                </c:pt>
                <c:pt idx="1736">
                  <c:v>14.88</c:v>
                </c:pt>
                <c:pt idx="1737">
                  <c:v>19.34</c:v>
                </c:pt>
                <c:pt idx="1738">
                  <c:v>18.48</c:v>
                </c:pt>
                <c:pt idx="1739">
                  <c:v>18.12</c:v>
                </c:pt>
                <c:pt idx="1740">
                  <c:v>13.86</c:v>
                </c:pt>
                <c:pt idx="1741">
                  <c:v>14.43</c:v>
                </c:pt>
                <c:pt idx="1742">
                  <c:v>19.46</c:v>
                </c:pt>
                <c:pt idx="1743">
                  <c:v>13.93</c:v>
                </c:pt>
                <c:pt idx="1744">
                  <c:v>18.600000000000001</c:v>
                </c:pt>
                <c:pt idx="1745">
                  <c:v>17.88</c:v>
                </c:pt>
                <c:pt idx="1746">
                  <c:v>18.66</c:v>
                </c:pt>
                <c:pt idx="1747">
                  <c:v>12.64</c:v>
                </c:pt>
                <c:pt idx="1748">
                  <c:v>13.15</c:v>
                </c:pt>
                <c:pt idx="1749">
                  <c:v>15.26</c:v>
                </c:pt>
                <c:pt idx="1750">
                  <c:v>12.79</c:v>
                </c:pt>
                <c:pt idx="1751">
                  <c:v>17.89</c:v>
                </c:pt>
                <c:pt idx="1752">
                  <c:v>11.27</c:v>
                </c:pt>
                <c:pt idx="1753">
                  <c:v>18.89</c:v>
                </c:pt>
                <c:pt idx="1754">
                  <c:v>12.43</c:v>
                </c:pt>
                <c:pt idx="1755">
                  <c:v>11.92</c:v>
                </c:pt>
                <c:pt idx="1756">
                  <c:v>18.89</c:v>
                </c:pt>
                <c:pt idx="1757">
                  <c:v>13.72</c:v>
                </c:pt>
                <c:pt idx="1758">
                  <c:v>16.88</c:v>
                </c:pt>
                <c:pt idx="1759">
                  <c:v>16.86</c:v>
                </c:pt>
                <c:pt idx="1760">
                  <c:v>19.36</c:v>
                </c:pt>
                <c:pt idx="1761">
                  <c:v>15.89</c:v>
                </c:pt>
                <c:pt idx="1762">
                  <c:v>17.3</c:v>
                </c:pt>
                <c:pt idx="1763">
                  <c:v>14.08</c:v>
                </c:pt>
                <c:pt idx="1764">
                  <c:v>14.98</c:v>
                </c:pt>
                <c:pt idx="1765">
                  <c:v>10.72</c:v>
                </c:pt>
                <c:pt idx="1766">
                  <c:v>17.14</c:v>
                </c:pt>
                <c:pt idx="1767">
                  <c:v>19.100000000000001</c:v>
                </c:pt>
                <c:pt idx="1768">
                  <c:v>11.58</c:v>
                </c:pt>
                <c:pt idx="1769">
                  <c:v>11.02</c:v>
                </c:pt>
                <c:pt idx="1770">
                  <c:v>25.35</c:v>
                </c:pt>
                <c:pt idx="1771">
                  <c:v>17.21</c:v>
                </c:pt>
                <c:pt idx="1772">
                  <c:v>14.19</c:v>
                </c:pt>
                <c:pt idx="1773">
                  <c:v>17.78</c:v>
                </c:pt>
                <c:pt idx="1774">
                  <c:v>21.76</c:v>
                </c:pt>
                <c:pt idx="1775">
                  <c:v>18.100000000000001</c:v>
                </c:pt>
                <c:pt idx="1776">
                  <c:v>17.45</c:v>
                </c:pt>
                <c:pt idx="1777">
                  <c:v>14.64</c:v>
                </c:pt>
                <c:pt idx="1778">
                  <c:v>13.43</c:v>
                </c:pt>
                <c:pt idx="1779">
                  <c:v>25.35</c:v>
                </c:pt>
                <c:pt idx="1780">
                  <c:v>12.61</c:v>
                </c:pt>
                <c:pt idx="1781">
                  <c:v>18.86</c:v>
                </c:pt>
                <c:pt idx="1782">
                  <c:v>26.54</c:v>
                </c:pt>
                <c:pt idx="1783">
                  <c:v>13.11</c:v>
                </c:pt>
                <c:pt idx="1784">
                  <c:v>15.91</c:v>
                </c:pt>
                <c:pt idx="1785">
                  <c:v>16.920000000000002</c:v>
                </c:pt>
                <c:pt idx="1786">
                  <c:v>28.64</c:v>
                </c:pt>
                <c:pt idx="1787">
                  <c:v>14.5</c:v>
                </c:pt>
                <c:pt idx="1788">
                  <c:v>14.94</c:v>
                </c:pt>
                <c:pt idx="1789">
                  <c:v>17.489999999999998</c:v>
                </c:pt>
                <c:pt idx="1790">
                  <c:v>11.5</c:v>
                </c:pt>
                <c:pt idx="1791">
                  <c:v>23.65</c:v>
                </c:pt>
                <c:pt idx="1792">
                  <c:v>12.22</c:v>
                </c:pt>
                <c:pt idx="1793">
                  <c:v>15.39</c:v>
                </c:pt>
                <c:pt idx="1794">
                  <c:v>18.649999999999999</c:v>
                </c:pt>
                <c:pt idx="1795">
                  <c:v>24.55</c:v>
                </c:pt>
                <c:pt idx="1796">
                  <c:v>23.68</c:v>
                </c:pt>
                <c:pt idx="1797">
                  <c:v>21.81</c:v>
                </c:pt>
                <c:pt idx="1798">
                  <c:v>27.99</c:v>
                </c:pt>
                <c:pt idx="1799">
                  <c:v>22.26</c:v>
                </c:pt>
                <c:pt idx="1800">
                  <c:v>17.559999999999999</c:v>
                </c:pt>
                <c:pt idx="1801">
                  <c:v>21.55</c:v>
                </c:pt>
                <c:pt idx="1802">
                  <c:v>24.16</c:v>
                </c:pt>
                <c:pt idx="1803">
                  <c:v>27.85</c:v>
                </c:pt>
                <c:pt idx="1804">
                  <c:v>17.66</c:v>
                </c:pt>
                <c:pt idx="1805">
                  <c:v>23.7</c:v>
                </c:pt>
                <c:pt idx="1806">
                  <c:v>28.89</c:v>
                </c:pt>
                <c:pt idx="1807">
                  <c:v>14.97</c:v>
                </c:pt>
                <c:pt idx="1808">
                  <c:v>16.579999999999998</c:v>
                </c:pt>
                <c:pt idx="1809">
                  <c:v>15.55</c:v>
                </c:pt>
                <c:pt idx="1810">
                  <c:v>15.15</c:v>
                </c:pt>
                <c:pt idx="1811">
                  <c:v>10.64</c:v>
                </c:pt>
                <c:pt idx="1812">
                  <c:v>23.36</c:v>
                </c:pt>
                <c:pt idx="1813">
                  <c:v>11.78</c:v>
                </c:pt>
                <c:pt idx="1814">
                  <c:v>25.54</c:v>
                </c:pt>
                <c:pt idx="1815">
                  <c:v>18.64</c:v>
                </c:pt>
                <c:pt idx="1816">
                  <c:v>13.14</c:v>
                </c:pt>
                <c:pt idx="1817">
                  <c:v>18</c:v>
                </c:pt>
                <c:pt idx="1818">
                  <c:v>27.62</c:v>
                </c:pt>
                <c:pt idx="1819">
                  <c:v>21.77</c:v>
                </c:pt>
                <c:pt idx="1820">
                  <c:v>13.36</c:v>
                </c:pt>
                <c:pt idx="1821">
                  <c:v>18.36</c:v>
                </c:pt>
                <c:pt idx="1822">
                  <c:v>22.25</c:v>
                </c:pt>
                <c:pt idx="1823">
                  <c:v>18.13</c:v>
                </c:pt>
                <c:pt idx="1824">
                  <c:v>21.92</c:v>
                </c:pt>
                <c:pt idx="1825">
                  <c:v>14.14</c:v>
                </c:pt>
                <c:pt idx="1826">
                  <c:v>25.45</c:v>
                </c:pt>
                <c:pt idx="1827">
                  <c:v>16.11</c:v>
                </c:pt>
                <c:pt idx="1828">
                  <c:v>18.72</c:v>
                </c:pt>
                <c:pt idx="1829">
                  <c:v>15.96</c:v>
                </c:pt>
                <c:pt idx="1830">
                  <c:v>17.940000000000001</c:v>
                </c:pt>
                <c:pt idx="1831">
                  <c:v>12.88</c:v>
                </c:pt>
                <c:pt idx="1832">
                  <c:v>15.83</c:v>
                </c:pt>
                <c:pt idx="1833">
                  <c:v>20.86</c:v>
                </c:pt>
                <c:pt idx="1834">
                  <c:v>18.100000000000001</c:v>
                </c:pt>
                <c:pt idx="1835">
                  <c:v>16.84</c:v>
                </c:pt>
                <c:pt idx="1836">
                  <c:v>12.88</c:v>
                </c:pt>
                <c:pt idx="1837">
                  <c:v>16.46</c:v>
                </c:pt>
                <c:pt idx="1838">
                  <c:v>12.84</c:v>
                </c:pt>
                <c:pt idx="1839">
                  <c:v>16.82</c:v>
                </c:pt>
                <c:pt idx="1840">
                  <c:v>15.46</c:v>
                </c:pt>
                <c:pt idx="1841">
                  <c:v>21.84</c:v>
                </c:pt>
                <c:pt idx="1842">
                  <c:v>18.7</c:v>
                </c:pt>
                <c:pt idx="1843">
                  <c:v>9.65</c:v>
                </c:pt>
                <c:pt idx="1844">
                  <c:v>16.3</c:v>
                </c:pt>
                <c:pt idx="1845">
                  <c:v>18.88</c:v>
                </c:pt>
                <c:pt idx="1846">
                  <c:v>15.14</c:v>
                </c:pt>
                <c:pt idx="1847">
                  <c:v>16.899999999999999</c:v>
                </c:pt>
                <c:pt idx="1848">
                  <c:v>17.53</c:v>
                </c:pt>
                <c:pt idx="1849">
                  <c:v>20.329999999999998</c:v>
                </c:pt>
                <c:pt idx="1850">
                  <c:v>18.93</c:v>
                </c:pt>
                <c:pt idx="1851">
                  <c:v>16.260000000000002</c:v>
                </c:pt>
                <c:pt idx="1852">
                  <c:v>14.77</c:v>
                </c:pt>
                <c:pt idx="1853">
                  <c:v>22.34</c:v>
                </c:pt>
                <c:pt idx="1854">
                  <c:v>14.3</c:v>
                </c:pt>
                <c:pt idx="1855">
                  <c:v>18.25</c:v>
                </c:pt>
                <c:pt idx="1856">
                  <c:v>17.850000000000001</c:v>
                </c:pt>
                <c:pt idx="1857">
                  <c:v>18.82</c:v>
                </c:pt>
                <c:pt idx="1858">
                  <c:v>19.78</c:v>
                </c:pt>
                <c:pt idx="1859">
                  <c:v>15.19</c:v>
                </c:pt>
                <c:pt idx="1860">
                  <c:v>17.5</c:v>
                </c:pt>
                <c:pt idx="1861">
                  <c:v>17.350000000000001</c:v>
                </c:pt>
                <c:pt idx="1862">
                  <c:v>21.74</c:v>
                </c:pt>
                <c:pt idx="1863">
                  <c:v>13.33</c:v>
                </c:pt>
                <c:pt idx="1864">
                  <c:v>28.41</c:v>
                </c:pt>
                <c:pt idx="1865">
                  <c:v>19.61</c:v>
                </c:pt>
                <c:pt idx="1866">
                  <c:v>15.2</c:v>
                </c:pt>
                <c:pt idx="1867">
                  <c:v>14.46</c:v>
                </c:pt>
                <c:pt idx="1868">
                  <c:v>17.43</c:v>
                </c:pt>
                <c:pt idx="1869">
                  <c:v>18.47</c:v>
                </c:pt>
                <c:pt idx="1870">
                  <c:v>17.38</c:v>
                </c:pt>
                <c:pt idx="1871">
                  <c:v>14.4</c:v>
                </c:pt>
                <c:pt idx="1872">
                  <c:v>16.45</c:v>
                </c:pt>
                <c:pt idx="1873">
                  <c:v>23.51</c:v>
                </c:pt>
                <c:pt idx="1874">
                  <c:v>28.66</c:v>
                </c:pt>
                <c:pt idx="1875">
                  <c:v>16.600000000000001</c:v>
                </c:pt>
                <c:pt idx="1876">
                  <c:v>15.17</c:v>
                </c:pt>
                <c:pt idx="1877">
                  <c:v>20.95</c:v>
                </c:pt>
                <c:pt idx="1878">
                  <c:v>11.87</c:v>
                </c:pt>
                <c:pt idx="1879">
                  <c:v>16.5</c:v>
                </c:pt>
                <c:pt idx="1880">
                  <c:v>15.2</c:v>
                </c:pt>
                <c:pt idx="1881">
                  <c:v>19.55</c:v>
                </c:pt>
                <c:pt idx="1882">
                  <c:v>14.86</c:v>
                </c:pt>
                <c:pt idx="1883">
                  <c:v>27.6</c:v>
                </c:pt>
                <c:pt idx="1884">
                  <c:v>15.9</c:v>
                </c:pt>
                <c:pt idx="1885">
                  <c:v>15.47</c:v>
                </c:pt>
                <c:pt idx="1886">
                  <c:v>12.87</c:v>
                </c:pt>
                <c:pt idx="1887">
                  <c:v>13.77</c:v>
                </c:pt>
                <c:pt idx="1888">
                  <c:v>16.149999999999999</c:v>
                </c:pt>
                <c:pt idx="1889">
                  <c:v>29.2</c:v>
                </c:pt>
                <c:pt idx="1890">
                  <c:v>15.28</c:v>
                </c:pt>
                <c:pt idx="1891">
                  <c:v>17.97</c:v>
                </c:pt>
                <c:pt idx="1892">
                  <c:v>24.77</c:v>
                </c:pt>
                <c:pt idx="1893">
                  <c:v>29.68</c:v>
                </c:pt>
                <c:pt idx="1894">
                  <c:v>21.56</c:v>
                </c:pt>
                <c:pt idx="1895">
                  <c:v>18.54</c:v>
                </c:pt>
                <c:pt idx="1896">
                  <c:v>21.94</c:v>
                </c:pt>
                <c:pt idx="1897">
                  <c:v>15.14</c:v>
                </c:pt>
                <c:pt idx="1898">
                  <c:v>18.690000000000001</c:v>
                </c:pt>
                <c:pt idx="1899">
                  <c:v>25.55</c:v>
                </c:pt>
                <c:pt idx="1900">
                  <c:v>18.920000000000002</c:v>
                </c:pt>
                <c:pt idx="1901">
                  <c:v>16.420000000000002</c:v>
                </c:pt>
                <c:pt idx="1902">
                  <c:v>20.239999999999998</c:v>
                </c:pt>
                <c:pt idx="1903">
                  <c:v>15.7</c:v>
                </c:pt>
                <c:pt idx="1904">
                  <c:v>15.49</c:v>
                </c:pt>
                <c:pt idx="1905">
                  <c:v>14.73</c:v>
                </c:pt>
                <c:pt idx="1906">
                  <c:v>17.420000000000002</c:v>
                </c:pt>
                <c:pt idx="1907">
                  <c:v>17.12</c:v>
                </c:pt>
                <c:pt idx="1908">
                  <c:v>15.61</c:v>
                </c:pt>
                <c:pt idx="1909">
                  <c:v>12.83</c:v>
                </c:pt>
                <c:pt idx="1910">
                  <c:v>14.74</c:v>
                </c:pt>
                <c:pt idx="1911">
                  <c:v>21.87</c:v>
                </c:pt>
                <c:pt idx="1912">
                  <c:v>17.72</c:v>
                </c:pt>
                <c:pt idx="1913">
                  <c:v>22.26</c:v>
                </c:pt>
                <c:pt idx="1914">
                  <c:v>15.64</c:v>
                </c:pt>
                <c:pt idx="1915">
                  <c:v>25.2</c:v>
                </c:pt>
                <c:pt idx="1916">
                  <c:v>28.25</c:v>
                </c:pt>
                <c:pt idx="1917">
                  <c:v>18.239999999999998</c:v>
                </c:pt>
                <c:pt idx="1918">
                  <c:v>25.01</c:v>
                </c:pt>
                <c:pt idx="1919">
                  <c:v>16.739999999999998</c:v>
                </c:pt>
                <c:pt idx="1920">
                  <c:v>21.52</c:v>
                </c:pt>
                <c:pt idx="1921">
                  <c:v>18.41</c:v>
                </c:pt>
                <c:pt idx="1922">
                  <c:v>15.17</c:v>
                </c:pt>
                <c:pt idx="1923">
                  <c:v>24.78</c:v>
                </c:pt>
                <c:pt idx="1924">
                  <c:v>22.19</c:v>
                </c:pt>
                <c:pt idx="1925">
                  <c:v>28.94</c:v>
                </c:pt>
                <c:pt idx="1926">
                  <c:v>16.989999999999998</c:v>
                </c:pt>
                <c:pt idx="1927">
                  <c:v>13.84</c:v>
                </c:pt>
                <c:pt idx="1928">
                  <c:v>12.48</c:v>
                </c:pt>
                <c:pt idx="1929">
                  <c:v>16.95</c:v>
                </c:pt>
                <c:pt idx="1930">
                  <c:v>20.41</c:v>
                </c:pt>
                <c:pt idx="1931">
                  <c:v>10.130000000000001</c:v>
                </c:pt>
                <c:pt idx="1932">
                  <c:v>13.91</c:v>
                </c:pt>
                <c:pt idx="1933">
                  <c:v>18.77</c:v>
                </c:pt>
                <c:pt idx="1934">
                  <c:v>13.82</c:v>
                </c:pt>
                <c:pt idx="1935">
                  <c:v>16.149999999999999</c:v>
                </c:pt>
                <c:pt idx="1936">
                  <c:v>12.45</c:v>
                </c:pt>
                <c:pt idx="1937">
                  <c:v>11.88</c:v>
                </c:pt>
                <c:pt idx="1938">
                  <c:v>20.47</c:v>
                </c:pt>
                <c:pt idx="1939">
                  <c:v>15.84</c:v>
                </c:pt>
                <c:pt idx="1940">
                  <c:v>31.76</c:v>
                </c:pt>
                <c:pt idx="1941">
                  <c:v>24.64</c:v>
                </c:pt>
                <c:pt idx="1942">
                  <c:v>27.6</c:v>
                </c:pt>
                <c:pt idx="1943">
                  <c:v>27.77</c:v>
                </c:pt>
                <c:pt idx="1944">
                  <c:v>24.16</c:v>
                </c:pt>
                <c:pt idx="1945">
                  <c:v>21.16</c:v>
                </c:pt>
                <c:pt idx="1946">
                  <c:v>26.54</c:v>
                </c:pt>
                <c:pt idx="1947">
                  <c:v>27.7</c:v>
                </c:pt>
                <c:pt idx="1948">
                  <c:v>25.06</c:v>
                </c:pt>
                <c:pt idx="1949">
                  <c:v>21.65</c:v>
                </c:pt>
                <c:pt idx="1950">
                  <c:v>27.3</c:v>
                </c:pt>
                <c:pt idx="1951">
                  <c:v>28.68</c:v>
                </c:pt>
                <c:pt idx="1952">
                  <c:v>19.399999999999999</c:v>
                </c:pt>
                <c:pt idx="1953">
                  <c:v>30.34</c:v>
                </c:pt>
                <c:pt idx="1954">
                  <c:v>28.35</c:v>
                </c:pt>
                <c:pt idx="1955">
                  <c:v>17.75</c:v>
                </c:pt>
                <c:pt idx="1956">
                  <c:v>31.16</c:v>
                </c:pt>
                <c:pt idx="1957">
                  <c:v>21.84</c:v>
                </c:pt>
                <c:pt idx="1958">
                  <c:v>27.84</c:v>
                </c:pt>
                <c:pt idx="1959">
                  <c:v>18.32</c:v>
                </c:pt>
                <c:pt idx="1960">
                  <c:v>21.72</c:v>
                </c:pt>
                <c:pt idx="1961">
                  <c:v>21.9</c:v>
                </c:pt>
                <c:pt idx="1962">
                  <c:v>29.64</c:v>
                </c:pt>
                <c:pt idx="1963">
                  <c:v>20.54</c:v>
                </c:pt>
                <c:pt idx="1964">
                  <c:v>19.8</c:v>
                </c:pt>
                <c:pt idx="1965">
                  <c:v>24.36</c:v>
                </c:pt>
                <c:pt idx="1966">
                  <c:v>21.55</c:v>
                </c:pt>
                <c:pt idx="1967">
                  <c:v>25.69</c:v>
                </c:pt>
                <c:pt idx="1968">
                  <c:v>29.28</c:v>
                </c:pt>
                <c:pt idx="1969">
                  <c:v>22.94</c:v>
                </c:pt>
                <c:pt idx="1970">
                  <c:v>25.29</c:v>
                </c:pt>
                <c:pt idx="1971">
                  <c:v>23.4</c:v>
                </c:pt>
                <c:pt idx="1972">
                  <c:v>26.34</c:v>
                </c:pt>
                <c:pt idx="1973">
                  <c:v>19.79</c:v>
                </c:pt>
                <c:pt idx="1974">
                  <c:v>34.659999999999997</c:v>
                </c:pt>
                <c:pt idx="1975">
                  <c:v>18.84</c:v>
                </c:pt>
                <c:pt idx="1976">
                  <c:v>17.21</c:v>
                </c:pt>
                <c:pt idx="1977">
                  <c:v>19.93</c:v>
                </c:pt>
                <c:pt idx="1978">
                  <c:v>17.52</c:v>
                </c:pt>
                <c:pt idx="1979">
                  <c:v>15.15</c:v>
                </c:pt>
                <c:pt idx="1980">
                  <c:v>16.350000000000001</c:v>
                </c:pt>
                <c:pt idx="1981">
                  <c:v>14.62</c:v>
                </c:pt>
                <c:pt idx="1982">
                  <c:v>14.78</c:v>
                </c:pt>
                <c:pt idx="1983">
                  <c:v>19.23</c:v>
                </c:pt>
                <c:pt idx="1984">
                  <c:v>11.59</c:v>
                </c:pt>
                <c:pt idx="1985">
                  <c:v>18.809999999999999</c:v>
                </c:pt>
                <c:pt idx="1986">
                  <c:v>13.89</c:v>
                </c:pt>
                <c:pt idx="1987">
                  <c:v>12.12</c:v>
                </c:pt>
                <c:pt idx="1988">
                  <c:v>15</c:v>
                </c:pt>
                <c:pt idx="1989">
                  <c:v>14.09</c:v>
                </c:pt>
                <c:pt idx="1990">
                  <c:v>22.11</c:v>
                </c:pt>
                <c:pt idx="1991">
                  <c:v>21.49</c:v>
                </c:pt>
                <c:pt idx="1992">
                  <c:v>27.34</c:v>
                </c:pt>
                <c:pt idx="1993">
                  <c:v>18.62</c:v>
                </c:pt>
                <c:pt idx="1994">
                  <c:v>14.38</c:v>
                </c:pt>
                <c:pt idx="1995">
                  <c:v>25.61</c:v>
                </c:pt>
                <c:pt idx="1996">
                  <c:v>25.84</c:v>
                </c:pt>
                <c:pt idx="1997">
                  <c:v>26.24</c:v>
                </c:pt>
                <c:pt idx="1998">
                  <c:v>15.93</c:v>
                </c:pt>
                <c:pt idx="1999">
                  <c:v>15.6</c:v>
                </c:pt>
                <c:pt idx="2000">
                  <c:v>15.85</c:v>
                </c:pt>
                <c:pt idx="2001">
                  <c:v>14.53</c:v>
                </c:pt>
                <c:pt idx="2002">
                  <c:v>15.77</c:v>
                </c:pt>
                <c:pt idx="2003">
                  <c:v>16.91</c:v>
                </c:pt>
                <c:pt idx="2004">
                  <c:v>12.2</c:v>
                </c:pt>
                <c:pt idx="2005">
                  <c:v>15.01</c:v>
                </c:pt>
                <c:pt idx="2006">
                  <c:v>28.1</c:v>
                </c:pt>
                <c:pt idx="2007">
                  <c:v>10.56</c:v>
                </c:pt>
                <c:pt idx="2008">
                  <c:v>16.29</c:v>
                </c:pt>
                <c:pt idx="2009">
                  <c:v>13.16</c:v>
                </c:pt>
                <c:pt idx="2010">
                  <c:v>19.55</c:v>
                </c:pt>
                <c:pt idx="2011">
                  <c:v>12.32</c:v>
                </c:pt>
                <c:pt idx="2012">
                  <c:v>17.760000000000002</c:v>
                </c:pt>
                <c:pt idx="2013">
                  <c:v>16.32</c:v>
                </c:pt>
                <c:pt idx="2014">
                  <c:v>25.41</c:v>
                </c:pt>
                <c:pt idx="2015">
                  <c:v>29.31</c:v>
                </c:pt>
                <c:pt idx="2016">
                  <c:v>16.73</c:v>
                </c:pt>
                <c:pt idx="2017">
                  <c:v>24.54</c:v>
                </c:pt>
                <c:pt idx="2018">
                  <c:v>15.25</c:v>
                </c:pt>
                <c:pt idx="2019">
                  <c:v>13.97</c:v>
                </c:pt>
                <c:pt idx="2020">
                  <c:v>17.29</c:v>
                </c:pt>
                <c:pt idx="2021">
                  <c:v>15.88</c:v>
                </c:pt>
                <c:pt idx="2022">
                  <c:v>13.29</c:v>
                </c:pt>
                <c:pt idx="2023">
                  <c:v>13.74</c:v>
                </c:pt>
                <c:pt idx="2024">
                  <c:v>23.63</c:v>
                </c:pt>
                <c:pt idx="2025">
                  <c:v>20.6</c:v>
                </c:pt>
                <c:pt idx="2026">
                  <c:v>16.690000000000001</c:v>
                </c:pt>
                <c:pt idx="2027">
                  <c:v>13.48</c:v>
                </c:pt>
                <c:pt idx="2028">
                  <c:v>11.35</c:v>
                </c:pt>
                <c:pt idx="2029">
                  <c:v>14.56</c:v>
                </c:pt>
                <c:pt idx="2030">
                  <c:v>16.87</c:v>
                </c:pt>
                <c:pt idx="2031">
                  <c:v>18.45</c:v>
                </c:pt>
                <c:pt idx="2032">
                  <c:v>15.31</c:v>
                </c:pt>
                <c:pt idx="2033">
                  <c:v>18.96</c:v>
                </c:pt>
                <c:pt idx="2034">
                  <c:v>20.71</c:v>
                </c:pt>
                <c:pt idx="2035">
                  <c:v>29.28</c:v>
                </c:pt>
                <c:pt idx="2036">
                  <c:v>28.93</c:v>
                </c:pt>
                <c:pt idx="2037">
                  <c:v>15.56</c:v>
                </c:pt>
                <c:pt idx="2038">
                  <c:v>14.73</c:v>
                </c:pt>
                <c:pt idx="2039">
                  <c:v>19.41</c:v>
                </c:pt>
                <c:pt idx="2040">
                  <c:v>19.41</c:v>
                </c:pt>
                <c:pt idx="2041">
                  <c:v>22.01</c:v>
                </c:pt>
                <c:pt idx="2042">
                  <c:v>15.08</c:v>
                </c:pt>
                <c:pt idx="2043">
                  <c:v>14.5</c:v>
                </c:pt>
                <c:pt idx="2044">
                  <c:v>25</c:v>
                </c:pt>
                <c:pt idx="2045">
                  <c:v>17.66</c:v>
                </c:pt>
                <c:pt idx="2046">
                  <c:v>13.95</c:v>
                </c:pt>
                <c:pt idx="2047">
                  <c:v>19.18</c:v>
                </c:pt>
                <c:pt idx="2048">
                  <c:v>17.350000000000001</c:v>
                </c:pt>
                <c:pt idx="2049">
                  <c:v>20.27</c:v>
                </c:pt>
                <c:pt idx="2050">
                  <c:v>21.88</c:v>
                </c:pt>
                <c:pt idx="2051">
                  <c:v>23.78</c:v>
                </c:pt>
                <c:pt idx="2052">
                  <c:v>19.2</c:v>
                </c:pt>
                <c:pt idx="2053">
                  <c:v>13.24</c:v>
                </c:pt>
                <c:pt idx="2054">
                  <c:v>16.41</c:v>
                </c:pt>
                <c:pt idx="2055">
                  <c:v>10.73</c:v>
                </c:pt>
                <c:pt idx="2056">
                  <c:v>15.97</c:v>
                </c:pt>
                <c:pt idx="2057">
                  <c:v>23.46</c:v>
                </c:pt>
                <c:pt idx="2058">
                  <c:v>17.45</c:v>
                </c:pt>
                <c:pt idx="2059">
                  <c:v>30.07</c:v>
                </c:pt>
                <c:pt idx="2060">
                  <c:v>13.83</c:v>
                </c:pt>
                <c:pt idx="2061">
                  <c:v>17.170000000000002</c:v>
                </c:pt>
                <c:pt idx="2062">
                  <c:v>31.91</c:v>
                </c:pt>
                <c:pt idx="2063">
                  <c:v>27.13</c:v>
                </c:pt>
                <c:pt idx="2064">
                  <c:v>20.02</c:v>
                </c:pt>
                <c:pt idx="2065">
                  <c:v>20.69</c:v>
                </c:pt>
                <c:pt idx="2066">
                  <c:v>18.59</c:v>
                </c:pt>
                <c:pt idx="2067">
                  <c:v>21.64</c:v>
                </c:pt>
                <c:pt idx="2068">
                  <c:v>18.350000000000001</c:v>
                </c:pt>
                <c:pt idx="2069">
                  <c:v>20.57</c:v>
                </c:pt>
                <c:pt idx="2070">
                  <c:v>13.28</c:v>
                </c:pt>
                <c:pt idx="2071">
                  <c:v>16.16</c:v>
                </c:pt>
                <c:pt idx="2072">
                  <c:v>20.09</c:v>
                </c:pt>
                <c:pt idx="2073">
                  <c:v>25.81</c:v>
                </c:pt>
                <c:pt idx="2074">
                  <c:v>21.25</c:v>
                </c:pt>
                <c:pt idx="2075">
                  <c:v>14.87</c:v>
                </c:pt>
                <c:pt idx="2076">
                  <c:v>23.22</c:v>
                </c:pt>
                <c:pt idx="2077">
                  <c:v>15.81</c:v>
                </c:pt>
                <c:pt idx="2078">
                  <c:v>18.88</c:v>
                </c:pt>
                <c:pt idx="2079">
                  <c:v>15.28</c:v>
                </c:pt>
                <c:pt idx="2080">
                  <c:v>15.59</c:v>
                </c:pt>
                <c:pt idx="2081">
                  <c:v>10.82</c:v>
                </c:pt>
                <c:pt idx="2082">
                  <c:v>24.63</c:v>
                </c:pt>
                <c:pt idx="2083">
                  <c:v>21.58</c:v>
                </c:pt>
                <c:pt idx="2084">
                  <c:v>16.37</c:v>
                </c:pt>
                <c:pt idx="2085">
                  <c:v>15.35</c:v>
                </c:pt>
                <c:pt idx="2086">
                  <c:v>16.73</c:v>
                </c:pt>
                <c:pt idx="2087">
                  <c:v>17.54</c:v>
                </c:pt>
                <c:pt idx="2088">
                  <c:v>23.11</c:v>
                </c:pt>
                <c:pt idx="2089">
                  <c:v>14.02</c:v>
                </c:pt>
                <c:pt idx="2090">
                  <c:v>17.29</c:v>
                </c:pt>
                <c:pt idx="2091">
                  <c:v>16.690000000000001</c:v>
                </c:pt>
                <c:pt idx="2092">
                  <c:v>20.6</c:v>
                </c:pt>
                <c:pt idx="2093">
                  <c:v>24.9</c:v>
                </c:pt>
                <c:pt idx="2094">
                  <c:v>16.670000000000002</c:v>
                </c:pt>
                <c:pt idx="2095">
                  <c:v>17.690000000000001</c:v>
                </c:pt>
                <c:pt idx="2096">
                  <c:v>29.47</c:v>
                </c:pt>
                <c:pt idx="2097">
                  <c:v>15.92</c:v>
                </c:pt>
                <c:pt idx="2098">
                  <c:v>10.72</c:v>
                </c:pt>
                <c:pt idx="2099">
                  <c:v>21.4</c:v>
                </c:pt>
                <c:pt idx="2100">
                  <c:v>17.28</c:v>
                </c:pt>
                <c:pt idx="2101">
                  <c:v>24.88</c:v>
                </c:pt>
                <c:pt idx="2102">
                  <c:v>23.61</c:v>
                </c:pt>
                <c:pt idx="2103">
                  <c:v>29.88</c:v>
                </c:pt>
                <c:pt idx="2104">
                  <c:v>26.21</c:v>
                </c:pt>
                <c:pt idx="2105">
                  <c:v>20.39</c:v>
                </c:pt>
                <c:pt idx="2106">
                  <c:v>21.79</c:v>
                </c:pt>
                <c:pt idx="2107">
                  <c:v>21.18</c:v>
                </c:pt>
                <c:pt idx="2108">
                  <c:v>17.57</c:v>
                </c:pt>
                <c:pt idx="2109">
                  <c:v>23.3</c:v>
                </c:pt>
                <c:pt idx="2110">
                  <c:v>15.09</c:v>
                </c:pt>
                <c:pt idx="2111">
                  <c:v>28.49</c:v>
                </c:pt>
                <c:pt idx="2112">
                  <c:v>20.77</c:v>
                </c:pt>
                <c:pt idx="2113">
                  <c:v>19.91</c:v>
                </c:pt>
                <c:pt idx="2114">
                  <c:v>25.11</c:v>
                </c:pt>
                <c:pt idx="2115">
                  <c:v>18.420000000000002</c:v>
                </c:pt>
                <c:pt idx="2116">
                  <c:v>13.8</c:v>
                </c:pt>
                <c:pt idx="2117">
                  <c:v>23.23</c:v>
                </c:pt>
                <c:pt idx="2118">
                  <c:v>15.22</c:v>
                </c:pt>
                <c:pt idx="2119">
                  <c:v>26.88</c:v>
                </c:pt>
                <c:pt idx="2120">
                  <c:v>15.95</c:v>
                </c:pt>
                <c:pt idx="2121">
                  <c:v>20.76</c:v>
                </c:pt>
                <c:pt idx="2122">
                  <c:v>11.21</c:v>
                </c:pt>
                <c:pt idx="2123">
                  <c:v>21.11</c:v>
                </c:pt>
                <c:pt idx="2124">
                  <c:v>16.600000000000001</c:v>
                </c:pt>
                <c:pt idx="2125">
                  <c:v>23.14</c:v>
                </c:pt>
                <c:pt idx="2126">
                  <c:v>14.31</c:v>
                </c:pt>
                <c:pt idx="2127">
                  <c:v>26.51</c:v>
                </c:pt>
                <c:pt idx="2128">
                  <c:v>17.84</c:v>
                </c:pt>
                <c:pt idx="2129">
                  <c:v>20.149999999999999</c:v>
                </c:pt>
                <c:pt idx="2130">
                  <c:v>17.7</c:v>
                </c:pt>
                <c:pt idx="2131">
                  <c:v>17.850000000000001</c:v>
                </c:pt>
                <c:pt idx="2132">
                  <c:v>22.67</c:v>
                </c:pt>
                <c:pt idx="2133">
                  <c:v>14.91</c:v>
                </c:pt>
                <c:pt idx="2134">
                  <c:v>26.47</c:v>
                </c:pt>
                <c:pt idx="2135">
                  <c:v>23.16</c:v>
                </c:pt>
                <c:pt idx="2136">
                  <c:v>26.29</c:v>
                </c:pt>
                <c:pt idx="2137">
                  <c:v>20.98</c:v>
                </c:pt>
                <c:pt idx="2138">
                  <c:v>18.41</c:v>
                </c:pt>
                <c:pt idx="2139">
                  <c:v>22.6</c:v>
                </c:pt>
                <c:pt idx="2140">
                  <c:v>11.89</c:v>
                </c:pt>
                <c:pt idx="2141">
                  <c:v>26.32</c:v>
                </c:pt>
                <c:pt idx="2142">
                  <c:v>14.94</c:v>
                </c:pt>
                <c:pt idx="2143">
                  <c:v>14.62</c:v>
                </c:pt>
                <c:pt idx="2144">
                  <c:v>16.7</c:v>
                </c:pt>
                <c:pt idx="2145">
                  <c:v>27.77</c:v>
                </c:pt>
                <c:pt idx="2146">
                  <c:v>22.38</c:v>
                </c:pt>
                <c:pt idx="2147">
                  <c:v>21.05</c:v>
                </c:pt>
                <c:pt idx="2148">
                  <c:v>25.92</c:v>
                </c:pt>
                <c:pt idx="2149">
                  <c:v>27.62</c:v>
                </c:pt>
                <c:pt idx="2150">
                  <c:v>16.670000000000002</c:v>
                </c:pt>
                <c:pt idx="2151">
                  <c:v>14.66</c:v>
                </c:pt>
                <c:pt idx="2152">
                  <c:v>28.27</c:v>
                </c:pt>
                <c:pt idx="2153">
                  <c:v>22.35</c:v>
                </c:pt>
                <c:pt idx="2154">
                  <c:v>17.989999999999998</c:v>
                </c:pt>
                <c:pt idx="2155">
                  <c:v>25.92</c:v>
                </c:pt>
                <c:pt idx="2156">
                  <c:v>16.850000000000001</c:v>
                </c:pt>
                <c:pt idx="2157">
                  <c:v>24.94</c:v>
                </c:pt>
                <c:pt idx="2158">
                  <c:v>13.69</c:v>
                </c:pt>
                <c:pt idx="2159">
                  <c:v>14.13</c:v>
                </c:pt>
                <c:pt idx="2160">
                  <c:v>17.850000000000001</c:v>
                </c:pt>
                <c:pt idx="2161">
                  <c:v>18.13</c:v>
                </c:pt>
                <c:pt idx="2162">
                  <c:v>18.010000000000002</c:v>
                </c:pt>
                <c:pt idx="2163">
                  <c:v>27.21</c:v>
                </c:pt>
                <c:pt idx="2164">
                  <c:v>19.68</c:v>
                </c:pt>
                <c:pt idx="2165">
                  <c:v>17.329999999999998</c:v>
                </c:pt>
                <c:pt idx="2166">
                  <c:v>19.920000000000002</c:v>
                </c:pt>
                <c:pt idx="2167">
                  <c:v>16.2</c:v>
                </c:pt>
                <c:pt idx="2168">
                  <c:v>12.97</c:v>
                </c:pt>
                <c:pt idx="2169">
                  <c:v>24.72</c:v>
                </c:pt>
                <c:pt idx="2170">
                  <c:v>11.99</c:v>
                </c:pt>
                <c:pt idx="2171">
                  <c:v>13.99</c:v>
                </c:pt>
                <c:pt idx="2172">
                  <c:v>18.100000000000001</c:v>
                </c:pt>
                <c:pt idx="2173">
                  <c:v>11.81</c:v>
                </c:pt>
                <c:pt idx="2174">
                  <c:v>17.440000000000001</c:v>
                </c:pt>
                <c:pt idx="2175">
                  <c:v>18.79</c:v>
                </c:pt>
                <c:pt idx="2176">
                  <c:v>18.54</c:v>
                </c:pt>
                <c:pt idx="2177">
                  <c:v>14.28</c:v>
                </c:pt>
                <c:pt idx="2178">
                  <c:v>17.39</c:v>
                </c:pt>
                <c:pt idx="2179">
                  <c:v>15.97</c:v>
                </c:pt>
                <c:pt idx="2180">
                  <c:v>15</c:v>
                </c:pt>
                <c:pt idx="2181">
                  <c:v>24.69</c:v>
                </c:pt>
                <c:pt idx="2182">
                  <c:v>16.46</c:v>
                </c:pt>
                <c:pt idx="2183">
                  <c:v>26.83</c:v>
                </c:pt>
                <c:pt idx="2184">
                  <c:v>14.16</c:v>
                </c:pt>
                <c:pt idx="2185">
                  <c:v>14.96</c:v>
                </c:pt>
                <c:pt idx="2186">
                  <c:v>23.49</c:v>
                </c:pt>
                <c:pt idx="2187">
                  <c:v>14.61</c:v>
                </c:pt>
                <c:pt idx="2188">
                  <c:v>14.47</c:v>
                </c:pt>
                <c:pt idx="2189">
                  <c:v>18.3</c:v>
                </c:pt>
                <c:pt idx="2190">
                  <c:v>17.3</c:v>
                </c:pt>
                <c:pt idx="2191">
                  <c:v>13.3</c:v>
                </c:pt>
                <c:pt idx="2192">
                  <c:v>16.440000000000001</c:v>
                </c:pt>
                <c:pt idx="2193">
                  <c:v>22.4</c:v>
                </c:pt>
                <c:pt idx="2194">
                  <c:v>15.4</c:v>
                </c:pt>
                <c:pt idx="2195">
                  <c:v>19.59</c:v>
                </c:pt>
                <c:pt idx="2196">
                  <c:v>21.88</c:v>
                </c:pt>
                <c:pt idx="2197">
                  <c:v>17.850000000000001</c:v>
                </c:pt>
                <c:pt idx="2198">
                  <c:v>17.61</c:v>
                </c:pt>
                <c:pt idx="2199">
                  <c:v>18.21</c:v>
                </c:pt>
                <c:pt idx="2200">
                  <c:v>13.74</c:v>
                </c:pt>
                <c:pt idx="2201">
                  <c:v>21.03</c:v>
                </c:pt>
                <c:pt idx="2202">
                  <c:v>13.97</c:v>
                </c:pt>
                <c:pt idx="2203">
                  <c:v>18.3</c:v>
                </c:pt>
                <c:pt idx="2204">
                  <c:v>21.65</c:v>
                </c:pt>
                <c:pt idx="2205">
                  <c:v>19.12</c:v>
                </c:pt>
                <c:pt idx="2206">
                  <c:v>18.190000000000001</c:v>
                </c:pt>
                <c:pt idx="2207">
                  <c:v>28.49</c:v>
                </c:pt>
                <c:pt idx="2208">
                  <c:v>16.07</c:v>
                </c:pt>
                <c:pt idx="2209">
                  <c:v>16.489999999999998</c:v>
                </c:pt>
                <c:pt idx="2210">
                  <c:v>15.4</c:v>
                </c:pt>
                <c:pt idx="2211">
                  <c:v>16.420000000000002</c:v>
                </c:pt>
                <c:pt idx="2212">
                  <c:v>14.32</c:v>
                </c:pt>
                <c:pt idx="2213">
                  <c:v>12.66</c:v>
                </c:pt>
                <c:pt idx="2214">
                  <c:v>15.34</c:v>
                </c:pt>
                <c:pt idx="2215">
                  <c:v>16.59</c:v>
                </c:pt>
                <c:pt idx="2216">
                  <c:v>21.69</c:v>
                </c:pt>
                <c:pt idx="2217">
                  <c:v>15.27</c:v>
                </c:pt>
                <c:pt idx="2218">
                  <c:v>12.73</c:v>
                </c:pt>
                <c:pt idx="2219">
                  <c:v>17.329999999999998</c:v>
                </c:pt>
                <c:pt idx="2220">
                  <c:v>15.53</c:v>
                </c:pt>
                <c:pt idx="2221">
                  <c:v>22.74</c:v>
                </c:pt>
                <c:pt idx="2222">
                  <c:v>18.84</c:v>
                </c:pt>
                <c:pt idx="2223">
                  <c:v>23.5</c:v>
                </c:pt>
                <c:pt idx="2224">
                  <c:v>17.66</c:v>
                </c:pt>
                <c:pt idx="2225">
                  <c:v>16.29</c:v>
                </c:pt>
                <c:pt idx="2226">
                  <c:v>15.61</c:v>
                </c:pt>
                <c:pt idx="2227">
                  <c:v>24.75</c:v>
                </c:pt>
                <c:pt idx="2228">
                  <c:v>17.45</c:v>
                </c:pt>
                <c:pt idx="2229">
                  <c:v>15.32</c:v>
                </c:pt>
                <c:pt idx="2230">
                  <c:v>16.920000000000002</c:v>
                </c:pt>
                <c:pt idx="2231">
                  <c:v>21.37</c:v>
                </c:pt>
                <c:pt idx="2232">
                  <c:v>14.72</c:v>
                </c:pt>
                <c:pt idx="2233">
                  <c:v>15.76</c:v>
                </c:pt>
                <c:pt idx="2234">
                  <c:v>17.34</c:v>
                </c:pt>
                <c:pt idx="2235">
                  <c:v>27.77</c:v>
                </c:pt>
                <c:pt idx="2236">
                  <c:v>27.67</c:v>
                </c:pt>
                <c:pt idx="2237">
                  <c:v>16.37</c:v>
                </c:pt>
                <c:pt idx="2238">
                  <c:v>18.38</c:v>
                </c:pt>
                <c:pt idx="2239">
                  <c:v>19.739999999999998</c:v>
                </c:pt>
                <c:pt idx="2240">
                  <c:v>19.63</c:v>
                </c:pt>
                <c:pt idx="2241">
                  <c:v>18.760000000000002</c:v>
                </c:pt>
                <c:pt idx="2242">
                  <c:v>17.760000000000002</c:v>
                </c:pt>
                <c:pt idx="2243">
                  <c:v>14.87</c:v>
                </c:pt>
                <c:pt idx="2244">
                  <c:v>23.92</c:v>
                </c:pt>
                <c:pt idx="2245">
                  <c:v>26.96</c:v>
                </c:pt>
                <c:pt idx="2246">
                  <c:v>16.89</c:v>
                </c:pt>
                <c:pt idx="2247">
                  <c:v>12.92</c:v>
                </c:pt>
                <c:pt idx="2248">
                  <c:v>19.13</c:v>
                </c:pt>
                <c:pt idx="2249">
                  <c:v>20.6</c:v>
                </c:pt>
                <c:pt idx="2250">
                  <c:v>21.98</c:v>
                </c:pt>
                <c:pt idx="2251">
                  <c:v>11.58</c:v>
                </c:pt>
                <c:pt idx="2252">
                  <c:v>15.95</c:v>
                </c:pt>
                <c:pt idx="2253">
                  <c:v>14.34</c:v>
                </c:pt>
                <c:pt idx="2254">
                  <c:v>18.510000000000002</c:v>
                </c:pt>
                <c:pt idx="2255">
                  <c:v>16.55</c:v>
                </c:pt>
                <c:pt idx="2256">
                  <c:v>30.59</c:v>
                </c:pt>
                <c:pt idx="2257">
                  <c:v>15.14</c:v>
                </c:pt>
                <c:pt idx="2258">
                  <c:v>11.28</c:v>
                </c:pt>
                <c:pt idx="2259">
                  <c:v>19.12</c:v>
                </c:pt>
                <c:pt idx="2260">
                  <c:v>14.62</c:v>
                </c:pt>
                <c:pt idx="2261">
                  <c:v>15.82</c:v>
                </c:pt>
                <c:pt idx="2262">
                  <c:v>25.72</c:v>
                </c:pt>
                <c:pt idx="2263">
                  <c:v>13.23</c:v>
                </c:pt>
                <c:pt idx="2264">
                  <c:v>21.25</c:v>
                </c:pt>
                <c:pt idx="2265">
                  <c:v>21.37</c:v>
                </c:pt>
                <c:pt idx="2266">
                  <c:v>13.41</c:v>
                </c:pt>
                <c:pt idx="2267">
                  <c:v>13.73</c:v>
                </c:pt>
                <c:pt idx="2268">
                  <c:v>12.23</c:v>
                </c:pt>
                <c:pt idx="2269">
                  <c:v>16.75</c:v>
                </c:pt>
                <c:pt idx="2270">
                  <c:v>16.899999999999999</c:v>
                </c:pt>
                <c:pt idx="2271">
                  <c:v>24.2</c:v>
                </c:pt>
                <c:pt idx="2272">
                  <c:v>26.18</c:v>
                </c:pt>
                <c:pt idx="2273">
                  <c:v>15.27</c:v>
                </c:pt>
                <c:pt idx="2274">
                  <c:v>14.24</c:v>
                </c:pt>
                <c:pt idx="2275">
                  <c:v>21.92</c:v>
                </c:pt>
                <c:pt idx="2276">
                  <c:v>21.14</c:v>
                </c:pt>
                <c:pt idx="2277">
                  <c:v>12.1</c:v>
                </c:pt>
                <c:pt idx="2278">
                  <c:v>15.72</c:v>
                </c:pt>
                <c:pt idx="2279">
                  <c:v>18.63</c:v>
                </c:pt>
                <c:pt idx="2280">
                  <c:v>17.16</c:v>
                </c:pt>
                <c:pt idx="2281">
                  <c:v>15.87</c:v>
                </c:pt>
                <c:pt idx="2282">
                  <c:v>20.51</c:v>
                </c:pt>
                <c:pt idx="2283">
                  <c:v>19.62</c:v>
                </c:pt>
                <c:pt idx="2284">
                  <c:v>13.39</c:v>
                </c:pt>
                <c:pt idx="2285">
                  <c:v>20.34</c:v>
                </c:pt>
                <c:pt idx="2286">
                  <c:v>17.760000000000002</c:v>
                </c:pt>
                <c:pt idx="2287">
                  <c:v>15.73</c:v>
                </c:pt>
                <c:pt idx="2288">
                  <c:v>11.91</c:v>
                </c:pt>
                <c:pt idx="2289">
                  <c:v>16.399999999999999</c:v>
                </c:pt>
                <c:pt idx="2290">
                  <c:v>16.2</c:v>
                </c:pt>
                <c:pt idx="2291">
                  <c:v>14.74</c:v>
                </c:pt>
                <c:pt idx="2292">
                  <c:v>14.19</c:v>
                </c:pt>
                <c:pt idx="2293">
                  <c:v>14.25</c:v>
                </c:pt>
                <c:pt idx="2294">
                  <c:v>12.37</c:v>
                </c:pt>
                <c:pt idx="2295">
                  <c:v>14.58</c:v>
                </c:pt>
                <c:pt idx="2296">
                  <c:v>18.670000000000002</c:v>
                </c:pt>
                <c:pt idx="2297">
                  <c:v>14.6</c:v>
                </c:pt>
                <c:pt idx="2298">
                  <c:v>17.8</c:v>
                </c:pt>
                <c:pt idx="2299">
                  <c:v>22.16</c:v>
                </c:pt>
                <c:pt idx="2300">
                  <c:v>14.43</c:v>
                </c:pt>
                <c:pt idx="2301">
                  <c:v>18.68</c:v>
                </c:pt>
                <c:pt idx="2302">
                  <c:v>20.12</c:v>
                </c:pt>
                <c:pt idx="2303">
                  <c:v>13.8</c:v>
                </c:pt>
                <c:pt idx="2304">
                  <c:v>12.7</c:v>
                </c:pt>
                <c:pt idx="2305">
                  <c:v>13.73</c:v>
                </c:pt>
                <c:pt idx="2306">
                  <c:v>15.38</c:v>
                </c:pt>
                <c:pt idx="2307">
                  <c:v>19.989999999999998</c:v>
                </c:pt>
                <c:pt idx="2308">
                  <c:v>19.14</c:v>
                </c:pt>
                <c:pt idx="2309">
                  <c:v>28.42</c:v>
                </c:pt>
                <c:pt idx="2310">
                  <c:v>21.15</c:v>
                </c:pt>
                <c:pt idx="2311">
                  <c:v>19.18</c:v>
                </c:pt>
                <c:pt idx="2312">
                  <c:v>16.27</c:v>
                </c:pt>
                <c:pt idx="2313">
                  <c:v>13.63</c:v>
                </c:pt>
                <c:pt idx="2314">
                  <c:v>19.66</c:v>
                </c:pt>
                <c:pt idx="2315">
                  <c:v>19.39</c:v>
                </c:pt>
                <c:pt idx="2316">
                  <c:v>19.38</c:v>
                </c:pt>
                <c:pt idx="2317">
                  <c:v>23.9</c:v>
                </c:pt>
                <c:pt idx="2318">
                  <c:v>22.26</c:v>
                </c:pt>
                <c:pt idx="2319">
                  <c:v>14.92</c:v>
                </c:pt>
                <c:pt idx="2320">
                  <c:v>16.37</c:v>
                </c:pt>
                <c:pt idx="2321">
                  <c:v>16.239999999999998</c:v>
                </c:pt>
                <c:pt idx="2322">
                  <c:v>18.579999999999998</c:v>
                </c:pt>
                <c:pt idx="2323">
                  <c:v>14.6</c:v>
                </c:pt>
                <c:pt idx="2324">
                  <c:v>25.69</c:v>
                </c:pt>
                <c:pt idx="2325">
                  <c:v>19.45</c:v>
                </c:pt>
                <c:pt idx="2326">
                  <c:v>15.95</c:v>
                </c:pt>
                <c:pt idx="2327">
                  <c:v>13.63</c:v>
                </c:pt>
                <c:pt idx="2328">
                  <c:v>18.22</c:v>
                </c:pt>
                <c:pt idx="2329">
                  <c:v>13.5</c:v>
                </c:pt>
                <c:pt idx="2330">
                  <c:v>16.940000000000001</c:v>
                </c:pt>
                <c:pt idx="2331">
                  <c:v>23.65</c:v>
                </c:pt>
                <c:pt idx="2332">
                  <c:v>15.41</c:v>
                </c:pt>
                <c:pt idx="2333">
                  <c:v>25.3</c:v>
                </c:pt>
                <c:pt idx="2334">
                  <c:v>17.45</c:v>
                </c:pt>
                <c:pt idx="2335">
                  <c:v>12.98</c:v>
                </c:pt>
                <c:pt idx="2336">
                  <c:v>23.4</c:v>
                </c:pt>
                <c:pt idx="2337">
                  <c:v>11.52</c:v>
                </c:pt>
                <c:pt idx="2338">
                  <c:v>17.489999999999998</c:v>
                </c:pt>
                <c:pt idx="2339">
                  <c:v>14.76</c:v>
                </c:pt>
                <c:pt idx="2340">
                  <c:v>15.3</c:v>
                </c:pt>
                <c:pt idx="2341">
                  <c:v>24.69</c:v>
                </c:pt>
                <c:pt idx="2342">
                  <c:v>11.55</c:v>
                </c:pt>
                <c:pt idx="2343">
                  <c:v>15.54</c:v>
                </c:pt>
                <c:pt idx="2344">
                  <c:v>16.34</c:v>
                </c:pt>
                <c:pt idx="2345">
                  <c:v>16.07</c:v>
                </c:pt>
                <c:pt idx="2346">
                  <c:v>17.73</c:v>
                </c:pt>
                <c:pt idx="2347">
                  <c:v>18.86</c:v>
                </c:pt>
                <c:pt idx="2348">
                  <c:v>24.2</c:v>
                </c:pt>
                <c:pt idx="2349">
                  <c:v>27.9</c:v>
                </c:pt>
                <c:pt idx="2350">
                  <c:v>35.200000000000003</c:v>
                </c:pt>
                <c:pt idx="2351">
                  <c:v>13.7</c:v>
                </c:pt>
                <c:pt idx="2352">
                  <c:v>23.62</c:v>
                </c:pt>
                <c:pt idx="2353">
                  <c:v>16.61</c:v>
                </c:pt>
                <c:pt idx="2354">
                  <c:v>15.98</c:v>
                </c:pt>
                <c:pt idx="2355">
                  <c:v>14.97</c:v>
                </c:pt>
                <c:pt idx="2356">
                  <c:v>21.64</c:v>
                </c:pt>
                <c:pt idx="2357">
                  <c:v>16.239999999999998</c:v>
                </c:pt>
                <c:pt idx="2358">
                  <c:v>16.690000000000001</c:v>
                </c:pt>
                <c:pt idx="2359">
                  <c:v>19.57</c:v>
                </c:pt>
                <c:pt idx="2360">
                  <c:v>20.52</c:v>
                </c:pt>
                <c:pt idx="2361">
                  <c:v>13.28</c:v>
                </c:pt>
                <c:pt idx="2362">
                  <c:v>15.4</c:v>
                </c:pt>
                <c:pt idx="2363">
                  <c:v>16.7</c:v>
                </c:pt>
                <c:pt idx="2364">
                  <c:v>26.68</c:v>
                </c:pt>
                <c:pt idx="2365">
                  <c:v>18.82</c:v>
                </c:pt>
                <c:pt idx="2366">
                  <c:v>27.27</c:v>
                </c:pt>
                <c:pt idx="2367">
                  <c:v>16.010000000000002</c:v>
                </c:pt>
                <c:pt idx="2368">
                  <c:v>13.42</c:v>
                </c:pt>
                <c:pt idx="2369">
                  <c:v>24.44</c:v>
                </c:pt>
                <c:pt idx="2370">
                  <c:v>22.58</c:v>
                </c:pt>
                <c:pt idx="2371">
                  <c:v>15.15</c:v>
                </c:pt>
                <c:pt idx="2372">
                  <c:v>18.850000000000001</c:v>
                </c:pt>
                <c:pt idx="2373">
                  <c:v>18.510000000000002</c:v>
                </c:pt>
                <c:pt idx="2374">
                  <c:v>15.71</c:v>
                </c:pt>
                <c:pt idx="2375">
                  <c:v>12.8</c:v>
                </c:pt>
                <c:pt idx="2376">
                  <c:v>23.2</c:v>
                </c:pt>
                <c:pt idx="2377">
                  <c:v>13.71</c:v>
                </c:pt>
                <c:pt idx="2378">
                  <c:v>17.72</c:v>
                </c:pt>
                <c:pt idx="2379">
                  <c:v>13.77</c:v>
                </c:pt>
                <c:pt idx="2380">
                  <c:v>13.58</c:v>
                </c:pt>
                <c:pt idx="2381">
                  <c:v>18.63</c:v>
                </c:pt>
                <c:pt idx="2382">
                  <c:v>28.19</c:v>
                </c:pt>
                <c:pt idx="2383">
                  <c:v>14.98</c:v>
                </c:pt>
                <c:pt idx="2384">
                  <c:v>19.760000000000002</c:v>
                </c:pt>
                <c:pt idx="2385">
                  <c:v>17.809999999999999</c:v>
                </c:pt>
                <c:pt idx="2386">
                  <c:v>15.15</c:v>
                </c:pt>
                <c:pt idx="2387">
                  <c:v>15.92</c:v>
                </c:pt>
                <c:pt idx="2388">
                  <c:v>15.49</c:v>
                </c:pt>
                <c:pt idx="2389">
                  <c:v>18.98</c:v>
                </c:pt>
                <c:pt idx="2390">
                  <c:v>16.75</c:v>
                </c:pt>
                <c:pt idx="2391">
                  <c:v>12.03</c:v>
                </c:pt>
                <c:pt idx="2392">
                  <c:v>17.61</c:v>
                </c:pt>
                <c:pt idx="2393">
                  <c:v>18.45</c:v>
                </c:pt>
                <c:pt idx="2394">
                  <c:v>18.13</c:v>
                </c:pt>
                <c:pt idx="2395">
                  <c:v>16.75</c:v>
                </c:pt>
                <c:pt idx="2396">
                  <c:v>13.5</c:v>
                </c:pt>
                <c:pt idx="2397">
                  <c:v>18.25</c:v>
                </c:pt>
                <c:pt idx="2398">
                  <c:v>20.77</c:v>
                </c:pt>
                <c:pt idx="2399">
                  <c:v>19.739999999999998</c:v>
                </c:pt>
                <c:pt idx="2400">
                  <c:v>28.79</c:v>
                </c:pt>
                <c:pt idx="2401">
                  <c:v>20.97</c:v>
                </c:pt>
                <c:pt idx="2402">
                  <c:v>14.49</c:v>
                </c:pt>
                <c:pt idx="2403">
                  <c:v>13.61</c:v>
                </c:pt>
                <c:pt idx="2404">
                  <c:v>13.51</c:v>
                </c:pt>
                <c:pt idx="2405">
                  <c:v>20.73</c:v>
                </c:pt>
                <c:pt idx="2406">
                  <c:v>21.91</c:v>
                </c:pt>
                <c:pt idx="2407">
                  <c:v>24.48</c:v>
                </c:pt>
                <c:pt idx="2408">
                  <c:v>15.23</c:v>
                </c:pt>
                <c:pt idx="2409">
                  <c:v>13.21</c:v>
                </c:pt>
                <c:pt idx="2410">
                  <c:v>15.81</c:v>
                </c:pt>
                <c:pt idx="2411">
                  <c:v>32.200000000000003</c:v>
                </c:pt>
                <c:pt idx="2412">
                  <c:v>15.82</c:v>
                </c:pt>
                <c:pt idx="2413">
                  <c:v>17.7</c:v>
                </c:pt>
                <c:pt idx="2414">
                  <c:v>17.190000000000001</c:v>
                </c:pt>
                <c:pt idx="2415">
                  <c:v>16.52</c:v>
                </c:pt>
                <c:pt idx="2416">
                  <c:v>20.3</c:v>
                </c:pt>
                <c:pt idx="2417">
                  <c:v>22.61</c:v>
                </c:pt>
                <c:pt idx="2418">
                  <c:v>17.84</c:v>
                </c:pt>
                <c:pt idx="2419">
                  <c:v>26.23</c:v>
                </c:pt>
                <c:pt idx="2420">
                  <c:v>17.649999999999999</c:v>
                </c:pt>
                <c:pt idx="2421">
                  <c:v>12.92</c:v>
                </c:pt>
                <c:pt idx="2422">
                  <c:v>21.52</c:v>
                </c:pt>
                <c:pt idx="2423">
                  <c:v>14.7</c:v>
                </c:pt>
                <c:pt idx="2424">
                  <c:v>21.44</c:v>
                </c:pt>
                <c:pt idx="2425">
                  <c:v>13.13</c:v>
                </c:pt>
                <c:pt idx="2426">
                  <c:v>18.170000000000002</c:v>
                </c:pt>
                <c:pt idx="2427">
                  <c:v>23.79</c:v>
                </c:pt>
                <c:pt idx="2428">
                  <c:v>18.95</c:v>
                </c:pt>
                <c:pt idx="2429">
                  <c:v>14.63</c:v>
                </c:pt>
                <c:pt idx="2430">
                  <c:v>19.43</c:v>
                </c:pt>
                <c:pt idx="2431">
                  <c:v>26.82</c:v>
                </c:pt>
                <c:pt idx="2432">
                  <c:v>23.31</c:v>
                </c:pt>
                <c:pt idx="2433">
                  <c:v>14.31</c:v>
                </c:pt>
                <c:pt idx="2434">
                  <c:v>24.24</c:v>
                </c:pt>
                <c:pt idx="2435">
                  <c:v>14.32</c:v>
                </c:pt>
                <c:pt idx="2436">
                  <c:v>21.71</c:v>
                </c:pt>
                <c:pt idx="2437">
                  <c:v>18.11</c:v>
                </c:pt>
                <c:pt idx="2438">
                  <c:v>16.16</c:v>
                </c:pt>
                <c:pt idx="2439">
                  <c:v>17.600000000000001</c:v>
                </c:pt>
                <c:pt idx="2440">
                  <c:v>14.67</c:v>
                </c:pt>
                <c:pt idx="2441">
                  <c:v>17.899999999999999</c:v>
                </c:pt>
                <c:pt idx="2442">
                  <c:v>32.770000000000003</c:v>
                </c:pt>
                <c:pt idx="2443">
                  <c:v>19.27</c:v>
                </c:pt>
                <c:pt idx="2444">
                  <c:v>20.69</c:v>
                </c:pt>
                <c:pt idx="2445">
                  <c:v>15.15</c:v>
                </c:pt>
                <c:pt idx="2446">
                  <c:v>23.03</c:v>
                </c:pt>
                <c:pt idx="2447">
                  <c:v>16.62</c:v>
                </c:pt>
                <c:pt idx="2448">
                  <c:v>22.73</c:v>
                </c:pt>
                <c:pt idx="2449">
                  <c:v>35.96</c:v>
                </c:pt>
                <c:pt idx="2450">
                  <c:v>12.87</c:v>
                </c:pt>
                <c:pt idx="2451">
                  <c:v>17.440000000000001</c:v>
                </c:pt>
                <c:pt idx="2452">
                  <c:v>12.58</c:v>
                </c:pt>
                <c:pt idx="2453">
                  <c:v>16.48</c:v>
                </c:pt>
                <c:pt idx="2454">
                  <c:v>19.14</c:v>
                </c:pt>
                <c:pt idx="2455">
                  <c:v>12.55</c:v>
                </c:pt>
                <c:pt idx="2456">
                  <c:v>17.21</c:v>
                </c:pt>
                <c:pt idx="2457">
                  <c:v>15.36</c:v>
                </c:pt>
                <c:pt idx="2458">
                  <c:v>18.59</c:v>
                </c:pt>
                <c:pt idx="2459">
                  <c:v>14.13</c:v>
                </c:pt>
                <c:pt idx="2460">
                  <c:v>15.76</c:v>
                </c:pt>
                <c:pt idx="2461">
                  <c:v>12.47</c:v>
                </c:pt>
                <c:pt idx="2462">
                  <c:v>21.78</c:v>
                </c:pt>
                <c:pt idx="2463">
                  <c:v>20.32</c:v>
                </c:pt>
                <c:pt idx="2464">
                  <c:v>11.77</c:v>
                </c:pt>
                <c:pt idx="2465">
                  <c:v>13.47</c:v>
                </c:pt>
                <c:pt idx="2466">
                  <c:v>22.87</c:v>
                </c:pt>
                <c:pt idx="2467">
                  <c:v>12.67</c:v>
                </c:pt>
                <c:pt idx="2468">
                  <c:v>20.51</c:v>
                </c:pt>
                <c:pt idx="2469">
                  <c:v>16.62</c:v>
                </c:pt>
                <c:pt idx="2470">
                  <c:v>16.82</c:v>
                </c:pt>
                <c:pt idx="2471">
                  <c:v>21.03</c:v>
                </c:pt>
                <c:pt idx="2472">
                  <c:v>17.29</c:v>
                </c:pt>
                <c:pt idx="2473">
                  <c:v>19</c:v>
                </c:pt>
                <c:pt idx="2474">
                  <c:v>13.52</c:v>
                </c:pt>
                <c:pt idx="2475">
                  <c:v>13.13</c:v>
                </c:pt>
                <c:pt idx="2476">
                  <c:v>13.2</c:v>
                </c:pt>
                <c:pt idx="2477">
                  <c:v>14.43</c:v>
                </c:pt>
                <c:pt idx="2478">
                  <c:v>19.829999999999998</c:v>
                </c:pt>
                <c:pt idx="2479">
                  <c:v>19.5</c:v>
                </c:pt>
                <c:pt idx="2480">
                  <c:v>30.29</c:v>
                </c:pt>
                <c:pt idx="2481">
                  <c:v>17.46</c:v>
                </c:pt>
                <c:pt idx="2482">
                  <c:v>14</c:v>
                </c:pt>
                <c:pt idx="2483">
                  <c:v>28.15</c:v>
                </c:pt>
                <c:pt idx="2484">
                  <c:v>11.05</c:v>
                </c:pt>
                <c:pt idx="2485">
                  <c:v>14.31</c:v>
                </c:pt>
                <c:pt idx="2486">
                  <c:v>28.48</c:v>
                </c:pt>
                <c:pt idx="2487">
                  <c:v>13.61</c:v>
                </c:pt>
                <c:pt idx="2488">
                  <c:v>11.98</c:v>
                </c:pt>
                <c:pt idx="2489">
                  <c:v>25.12</c:v>
                </c:pt>
                <c:pt idx="2490">
                  <c:v>12.83</c:v>
                </c:pt>
                <c:pt idx="2491">
                  <c:v>19.239999999999998</c:v>
                </c:pt>
                <c:pt idx="2492">
                  <c:v>17.41</c:v>
                </c:pt>
                <c:pt idx="2493">
                  <c:v>31.79</c:v>
                </c:pt>
                <c:pt idx="2494">
                  <c:v>15.11</c:v>
                </c:pt>
                <c:pt idx="2495">
                  <c:v>19.190000000000001</c:v>
                </c:pt>
                <c:pt idx="2496">
                  <c:v>13.81</c:v>
                </c:pt>
                <c:pt idx="2497">
                  <c:v>14.12</c:v>
                </c:pt>
                <c:pt idx="2498">
                  <c:v>16.62</c:v>
                </c:pt>
                <c:pt idx="2499">
                  <c:v>13.87</c:v>
                </c:pt>
                <c:pt idx="2500">
                  <c:v>9.82</c:v>
                </c:pt>
                <c:pt idx="2501">
                  <c:v>23.42</c:v>
                </c:pt>
                <c:pt idx="2502">
                  <c:v>14.25</c:v>
                </c:pt>
                <c:pt idx="2503">
                  <c:v>15.35</c:v>
                </c:pt>
                <c:pt idx="2504">
                  <c:v>17.420000000000002</c:v>
                </c:pt>
                <c:pt idx="2505">
                  <c:v>11.21</c:v>
                </c:pt>
                <c:pt idx="2506">
                  <c:v>25.44</c:v>
                </c:pt>
                <c:pt idx="2507">
                  <c:v>17.41</c:v>
                </c:pt>
                <c:pt idx="2508">
                  <c:v>25.77</c:v>
                </c:pt>
                <c:pt idx="2509">
                  <c:v>29.44</c:v>
                </c:pt>
                <c:pt idx="2510">
                  <c:v>19.32</c:v>
                </c:pt>
                <c:pt idx="2511">
                  <c:v>15.91</c:v>
                </c:pt>
                <c:pt idx="2512">
                  <c:v>19.2</c:v>
                </c:pt>
                <c:pt idx="2513">
                  <c:v>13.97</c:v>
                </c:pt>
                <c:pt idx="2514">
                  <c:v>16.86</c:v>
                </c:pt>
                <c:pt idx="2515">
                  <c:v>22.12</c:v>
                </c:pt>
                <c:pt idx="2516">
                  <c:v>17.72</c:v>
                </c:pt>
                <c:pt idx="2517">
                  <c:v>25.25</c:v>
                </c:pt>
                <c:pt idx="2518">
                  <c:v>22.17</c:v>
                </c:pt>
                <c:pt idx="2519">
                  <c:v>15.31</c:v>
                </c:pt>
                <c:pt idx="2520">
                  <c:v>26.63</c:v>
                </c:pt>
                <c:pt idx="2521">
                  <c:v>29.01</c:v>
                </c:pt>
                <c:pt idx="2522">
                  <c:v>19.07</c:v>
                </c:pt>
                <c:pt idx="2523">
                  <c:v>24.57</c:v>
                </c:pt>
                <c:pt idx="2524">
                  <c:v>14.89</c:v>
                </c:pt>
                <c:pt idx="2525">
                  <c:v>14.09</c:v>
                </c:pt>
                <c:pt idx="2526">
                  <c:v>18.43</c:v>
                </c:pt>
                <c:pt idx="2527">
                  <c:v>15.62</c:v>
                </c:pt>
                <c:pt idx="2528">
                  <c:v>26.46</c:v>
                </c:pt>
                <c:pt idx="2529">
                  <c:v>22.57</c:v>
                </c:pt>
                <c:pt idx="2530">
                  <c:v>18.72</c:v>
                </c:pt>
                <c:pt idx="2531">
                  <c:v>20.67</c:v>
                </c:pt>
                <c:pt idx="2532">
                  <c:v>21.64</c:v>
                </c:pt>
                <c:pt idx="2533">
                  <c:v>17.66</c:v>
                </c:pt>
                <c:pt idx="2534">
                  <c:v>15.89</c:v>
                </c:pt>
                <c:pt idx="2535">
                  <c:v>17.77</c:v>
                </c:pt>
                <c:pt idx="2536">
                  <c:v>14.73</c:v>
                </c:pt>
                <c:pt idx="2537">
                  <c:v>17.34</c:v>
                </c:pt>
                <c:pt idx="2538">
                  <c:v>18.41</c:v>
                </c:pt>
                <c:pt idx="2539">
                  <c:v>14.6</c:v>
                </c:pt>
                <c:pt idx="2540">
                  <c:v>15.52</c:v>
                </c:pt>
                <c:pt idx="2541">
                  <c:v>17.52</c:v>
                </c:pt>
                <c:pt idx="2542">
                  <c:v>13.32</c:v>
                </c:pt>
                <c:pt idx="2543">
                  <c:v>21.3</c:v>
                </c:pt>
                <c:pt idx="2544">
                  <c:v>19.16</c:v>
                </c:pt>
                <c:pt idx="2545">
                  <c:v>28.17</c:v>
                </c:pt>
                <c:pt idx="2546">
                  <c:v>22.06</c:v>
                </c:pt>
                <c:pt idx="2547">
                  <c:v>26.66</c:v>
                </c:pt>
                <c:pt idx="2548">
                  <c:v>21.27</c:v>
                </c:pt>
                <c:pt idx="2549">
                  <c:v>21.38</c:v>
                </c:pt>
                <c:pt idx="2550">
                  <c:v>18.98</c:v>
                </c:pt>
                <c:pt idx="2551">
                  <c:v>28.97</c:v>
                </c:pt>
                <c:pt idx="2552">
                  <c:v>27.12</c:v>
                </c:pt>
                <c:pt idx="2553">
                  <c:v>17.690000000000001</c:v>
                </c:pt>
                <c:pt idx="2554">
                  <c:v>22.96</c:v>
                </c:pt>
                <c:pt idx="2555">
                  <c:v>20.84</c:v>
                </c:pt>
                <c:pt idx="2556">
                  <c:v>25.69</c:v>
                </c:pt>
                <c:pt idx="2557">
                  <c:v>24.42</c:v>
                </c:pt>
                <c:pt idx="2558">
                  <c:v>19.88</c:v>
                </c:pt>
                <c:pt idx="2559">
                  <c:v>30.18</c:v>
                </c:pt>
                <c:pt idx="2560">
                  <c:v>25.93</c:v>
                </c:pt>
                <c:pt idx="2561">
                  <c:v>18.32</c:v>
                </c:pt>
                <c:pt idx="2562">
                  <c:v>26.14</c:v>
                </c:pt>
                <c:pt idx="2563">
                  <c:v>18.940000000000001</c:v>
                </c:pt>
                <c:pt idx="2564">
                  <c:v>21.18</c:v>
                </c:pt>
                <c:pt idx="2565">
                  <c:v>13.53</c:v>
                </c:pt>
                <c:pt idx="2566">
                  <c:v>16.43</c:v>
                </c:pt>
                <c:pt idx="2567">
                  <c:v>24.82</c:v>
                </c:pt>
                <c:pt idx="2568">
                  <c:v>18.63</c:v>
                </c:pt>
                <c:pt idx="2569">
                  <c:v>19.239999999999998</c:v>
                </c:pt>
                <c:pt idx="2570">
                  <c:v>18.73</c:v>
                </c:pt>
                <c:pt idx="2571">
                  <c:v>11.5</c:v>
                </c:pt>
                <c:pt idx="2572">
                  <c:v>16.57</c:v>
                </c:pt>
                <c:pt idx="2573">
                  <c:v>21.67</c:v>
                </c:pt>
                <c:pt idx="2574">
                  <c:v>20.329999999999998</c:v>
                </c:pt>
                <c:pt idx="2575">
                  <c:v>12.99</c:v>
                </c:pt>
                <c:pt idx="2576">
                  <c:v>17.25</c:v>
                </c:pt>
                <c:pt idx="2577">
                  <c:v>16.18</c:v>
                </c:pt>
                <c:pt idx="2578">
                  <c:v>29.92</c:v>
                </c:pt>
                <c:pt idx="2579">
                  <c:v>14.91</c:v>
                </c:pt>
                <c:pt idx="2580">
                  <c:v>23.57</c:v>
                </c:pt>
                <c:pt idx="2581">
                  <c:v>20.62</c:v>
                </c:pt>
                <c:pt idx="2582">
                  <c:v>11.63</c:v>
                </c:pt>
                <c:pt idx="2583">
                  <c:v>14.33</c:v>
                </c:pt>
                <c:pt idx="2584">
                  <c:v>21.46</c:v>
                </c:pt>
                <c:pt idx="2585">
                  <c:v>17.440000000000001</c:v>
                </c:pt>
                <c:pt idx="2586">
                  <c:v>24.25</c:v>
                </c:pt>
                <c:pt idx="2587">
                  <c:v>21.08</c:v>
                </c:pt>
                <c:pt idx="2588">
                  <c:v>21.25</c:v>
                </c:pt>
                <c:pt idx="2589">
                  <c:v>31.5</c:v>
                </c:pt>
                <c:pt idx="2590">
                  <c:v>23.5</c:v>
                </c:pt>
                <c:pt idx="2591">
                  <c:v>23.44</c:v>
                </c:pt>
                <c:pt idx="2592">
                  <c:v>19.600000000000001</c:v>
                </c:pt>
                <c:pt idx="2593">
                  <c:v>14.92</c:v>
                </c:pt>
                <c:pt idx="2594">
                  <c:v>19.93</c:v>
                </c:pt>
                <c:pt idx="2595">
                  <c:v>11.21</c:v>
                </c:pt>
                <c:pt idx="2596">
                  <c:v>18.25</c:v>
                </c:pt>
                <c:pt idx="2597">
                  <c:v>14.4</c:v>
                </c:pt>
                <c:pt idx="2598">
                  <c:v>31.34</c:v>
                </c:pt>
                <c:pt idx="2599">
                  <c:v>20.58</c:v>
                </c:pt>
                <c:pt idx="2600">
                  <c:v>19.309999999999999</c:v>
                </c:pt>
                <c:pt idx="2601">
                  <c:v>16.68</c:v>
                </c:pt>
                <c:pt idx="2602">
                  <c:v>18.21</c:v>
                </c:pt>
                <c:pt idx="2603">
                  <c:v>20.61</c:v>
                </c:pt>
                <c:pt idx="2604">
                  <c:v>16.95</c:v>
                </c:pt>
                <c:pt idx="2605">
                  <c:v>19.760000000000002</c:v>
                </c:pt>
                <c:pt idx="2606">
                  <c:v>26.46</c:v>
                </c:pt>
                <c:pt idx="2607">
                  <c:v>13.68</c:v>
                </c:pt>
                <c:pt idx="2608">
                  <c:v>13.02</c:v>
                </c:pt>
                <c:pt idx="2609">
                  <c:v>12.6</c:v>
                </c:pt>
                <c:pt idx="2610">
                  <c:v>21.53</c:v>
                </c:pt>
                <c:pt idx="2611">
                  <c:v>13.37</c:v>
                </c:pt>
                <c:pt idx="2612">
                  <c:v>14.11</c:v>
                </c:pt>
                <c:pt idx="2613">
                  <c:v>16.88</c:v>
                </c:pt>
                <c:pt idx="2614">
                  <c:v>18.260000000000002</c:v>
                </c:pt>
                <c:pt idx="2615">
                  <c:v>12.76</c:v>
                </c:pt>
                <c:pt idx="2616">
                  <c:v>14.63</c:v>
                </c:pt>
                <c:pt idx="2617">
                  <c:v>17.34</c:v>
                </c:pt>
                <c:pt idx="2618">
                  <c:v>19.600000000000001</c:v>
                </c:pt>
                <c:pt idx="2619">
                  <c:v>28.9</c:v>
                </c:pt>
                <c:pt idx="2620">
                  <c:v>13.2</c:v>
                </c:pt>
                <c:pt idx="2621">
                  <c:v>25.49</c:v>
                </c:pt>
                <c:pt idx="2622">
                  <c:v>19.98</c:v>
                </c:pt>
                <c:pt idx="2623">
                  <c:v>22.61</c:v>
                </c:pt>
                <c:pt idx="2624">
                  <c:v>15.17</c:v>
                </c:pt>
                <c:pt idx="2625">
                  <c:v>12.55</c:v>
                </c:pt>
                <c:pt idx="2626">
                  <c:v>18.809999999999999</c:v>
                </c:pt>
                <c:pt idx="2627">
                  <c:v>12.64</c:v>
                </c:pt>
                <c:pt idx="2628">
                  <c:v>20.84</c:v>
                </c:pt>
                <c:pt idx="2629">
                  <c:v>17.29</c:v>
                </c:pt>
                <c:pt idx="2630">
                  <c:v>18.03</c:v>
                </c:pt>
                <c:pt idx="2631">
                  <c:v>20.9</c:v>
                </c:pt>
                <c:pt idx="2632">
                  <c:v>15.51</c:v>
                </c:pt>
                <c:pt idx="2633">
                  <c:v>21.58</c:v>
                </c:pt>
                <c:pt idx="2634">
                  <c:v>27.86</c:v>
                </c:pt>
                <c:pt idx="2635">
                  <c:v>26.19</c:v>
                </c:pt>
                <c:pt idx="2636">
                  <c:v>25.52</c:v>
                </c:pt>
                <c:pt idx="2637">
                  <c:v>12.1</c:v>
                </c:pt>
                <c:pt idx="2638">
                  <c:v>24.01</c:v>
                </c:pt>
                <c:pt idx="2639">
                  <c:v>18.66</c:v>
                </c:pt>
                <c:pt idx="2640">
                  <c:v>18.79</c:v>
                </c:pt>
                <c:pt idx="2641">
                  <c:v>23.41</c:v>
                </c:pt>
                <c:pt idx="2642">
                  <c:v>24.45</c:v>
                </c:pt>
                <c:pt idx="2643">
                  <c:v>23.66</c:v>
                </c:pt>
                <c:pt idx="2644">
                  <c:v>16.78</c:v>
                </c:pt>
                <c:pt idx="2645">
                  <c:v>27.58</c:v>
                </c:pt>
                <c:pt idx="2646">
                  <c:v>21.59</c:v>
                </c:pt>
                <c:pt idx="2647">
                  <c:v>20.22</c:v>
                </c:pt>
                <c:pt idx="2648">
                  <c:v>15</c:v>
                </c:pt>
                <c:pt idx="2649">
                  <c:v>21.65</c:v>
                </c:pt>
                <c:pt idx="2650">
                  <c:v>19.440000000000001</c:v>
                </c:pt>
                <c:pt idx="2651">
                  <c:v>22.22</c:v>
                </c:pt>
                <c:pt idx="2652">
                  <c:v>16.21</c:v>
                </c:pt>
                <c:pt idx="2653">
                  <c:v>18.91</c:v>
                </c:pt>
                <c:pt idx="2654">
                  <c:v>19.88</c:v>
                </c:pt>
                <c:pt idx="2655">
                  <c:v>16.63</c:v>
                </c:pt>
                <c:pt idx="2656">
                  <c:v>19.34</c:v>
                </c:pt>
                <c:pt idx="2657">
                  <c:v>17.010000000000002</c:v>
                </c:pt>
                <c:pt idx="2658">
                  <c:v>17.559999999999999</c:v>
                </c:pt>
                <c:pt idx="2659">
                  <c:v>21.82</c:v>
                </c:pt>
                <c:pt idx="2660">
                  <c:v>15.18</c:v>
                </c:pt>
                <c:pt idx="2661">
                  <c:v>14.49</c:v>
                </c:pt>
                <c:pt idx="2662">
                  <c:v>20.16</c:v>
                </c:pt>
                <c:pt idx="2663">
                  <c:v>17.29</c:v>
                </c:pt>
                <c:pt idx="2664">
                  <c:v>18.739999999999998</c:v>
                </c:pt>
                <c:pt idx="2665">
                  <c:v>22.49</c:v>
                </c:pt>
                <c:pt idx="2666">
                  <c:v>15.12</c:v>
                </c:pt>
                <c:pt idx="2667">
                  <c:v>27.52</c:v>
                </c:pt>
                <c:pt idx="2668">
                  <c:v>16.309999999999999</c:v>
                </c:pt>
                <c:pt idx="2669">
                  <c:v>19.260000000000002</c:v>
                </c:pt>
                <c:pt idx="2670">
                  <c:v>20.16</c:v>
                </c:pt>
                <c:pt idx="2671">
                  <c:v>20.3</c:v>
                </c:pt>
                <c:pt idx="2672">
                  <c:v>19.89</c:v>
                </c:pt>
                <c:pt idx="2673">
                  <c:v>22.86</c:v>
                </c:pt>
                <c:pt idx="2674">
                  <c:v>22.67</c:v>
                </c:pt>
                <c:pt idx="2675">
                  <c:v>13.53</c:v>
                </c:pt>
                <c:pt idx="2676">
                  <c:v>18.98</c:v>
                </c:pt>
                <c:pt idx="2677">
                  <c:v>22.23</c:v>
                </c:pt>
                <c:pt idx="2678">
                  <c:v>14.91</c:v>
                </c:pt>
                <c:pt idx="2679">
                  <c:v>13.13</c:v>
                </c:pt>
                <c:pt idx="2680">
                  <c:v>12.35</c:v>
                </c:pt>
                <c:pt idx="2681">
                  <c:v>16.3</c:v>
                </c:pt>
                <c:pt idx="2682">
                  <c:v>16.649999999999999</c:v>
                </c:pt>
                <c:pt idx="2683">
                  <c:v>13.96</c:v>
                </c:pt>
                <c:pt idx="2684">
                  <c:v>13.88</c:v>
                </c:pt>
                <c:pt idx="2685">
                  <c:v>12.63</c:v>
                </c:pt>
                <c:pt idx="2686">
                  <c:v>15.28</c:v>
                </c:pt>
                <c:pt idx="2687">
                  <c:v>18.239999999999998</c:v>
                </c:pt>
                <c:pt idx="2688">
                  <c:v>18.97</c:v>
                </c:pt>
                <c:pt idx="2689">
                  <c:v>13.89</c:v>
                </c:pt>
                <c:pt idx="2690">
                  <c:v>21.66</c:v>
                </c:pt>
                <c:pt idx="2691">
                  <c:v>25.67</c:v>
                </c:pt>
                <c:pt idx="2692">
                  <c:v>15.93</c:v>
                </c:pt>
                <c:pt idx="2693">
                  <c:v>25.16</c:v>
                </c:pt>
                <c:pt idx="2694">
                  <c:v>17.63</c:v>
                </c:pt>
                <c:pt idx="2695">
                  <c:v>18.32</c:v>
                </c:pt>
                <c:pt idx="2696">
                  <c:v>23.92</c:v>
                </c:pt>
                <c:pt idx="2697">
                  <c:v>19.760000000000002</c:v>
                </c:pt>
                <c:pt idx="2698">
                  <c:v>28.59</c:v>
                </c:pt>
                <c:pt idx="2699">
                  <c:v>22.91</c:v>
                </c:pt>
                <c:pt idx="2700">
                  <c:v>21.55</c:v>
                </c:pt>
                <c:pt idx="2701">
                  <c:v>27.15</c:v>
                </c:pt>
                <c:pt idx="2702">
                  <c:v>29.45</c:v>
                </c:pt>
                <c:pt idx="2703">
                  <c:v>24.33</c:v>
                </c:pt>
                <c:pt idx="2704">
                  <c:v>21.07</c:v>
                </c:pt>
                <c:pt idx="2705">
                  <c:v>25.6</c:v>
                </c:pt>
                <c:pt idx="2706">
                  <c:v>20.399999999999999</c:v>
                </c:pt>
                <c:pt idx="2707">
                  <c:v>22.34</c:v>
                </c:pt>
                <c:pt idx="2708">
                  <c:v>20.29</c:v>
                </c:pt>
                <c:pt idx="2709">
                  <c:v>15.7</c:v>
                </c:pt>
                <c:pt idx="2710">
                  <c:v>34.44</c:v>
                </c:pt>
                <c:pt idx="2711">
                  <c:v>16.16</c:v>
                </c:pt>
                <c:pt idx="2712">
                  <c:v>20.64</c:v>
                </c:pt>
                <c:pt idx="2713">
                  <c:v>15.48</c:v>
                </c:pt>
                <c:pt idx="2714">
                  <c:v>25.78</c:v>
                </c:pt>
                <c:pt idx="2715">
                  <c:v>21.2</c:v>
                </c:pt>
                <c:pt idx="2716">
                  <c:v>15.59</c:v>
                </c:pt>
                <c:pt idx="2717">
                  <c:v>15.66</c:v>
                </c:pt>
                <c:pt idx="2718">
                  <c:v>17.350000000000001</c:v>
                </c:pt>
                <c:pt idx="2719">
                  <c:v>15.39</c:v>
                </c:pt>
                <c:pt idx="2720">
                  <c:v>15.23</c:v>
                </c:pt>
                <c:pt idx="2721">
                  <c:v>26.47</c:v>
                </c:pt>
                <c:pt idx="2722">
                  <c:v>17.190000000000001</c:v>
                </c:pt>
                <c:pt idx="2723">
                  <c:v>27.58</c:v>
                </c:pt>
                <c:pt idx="2724">
                  <c:v>21.74</c:v>
                </c:pt>
                <c:pt idx="2725">
                  <c:v>24.18</c:v>
                </c:pt>
                <c:pt idx="2726">
                  <c:v>23.13</c:v>
                </c:pt>
                <c:pt idx="2727">
                  <c:v>24.8</c:v>
                </c:pt>
                <c:pt idx="2728">
                  <c:v>24.73</c:v>
                </c:pt>
                <c:pt idx="2729">
                  <c:v>14.21</c:v>
                </c:pt>
                <c:pt idx="2730">
                  <c:v>16.100000000000001</c:v>
                </c:pt>
                <c:pt idx="2731">
                  <c:v>12.21</c:v>
                </c:pt>
                <c:pt idx="2732">
                  <c:v>17.600000000000001</c:v>
                </c:pt>
                <c:pt idx="2733">
                  <c:v>15.42</c:v>
                </c:pt>
                <c:pt idx="2734">
                  <c:v>15.62</c:v>
                </c:pt>
                <c:pt idx="2735">
                  <c:v>16</c:v>
                </c:pt>
                <c:pt idx="2736">
                  <c:v>15.17</c:v>
                </c:pt>
                <c:pt idx="2737">
                  <c:v>15.69</c:v>
                </c:pt>
                <c:pt idx="2738">
                  <c:v>14.73</c:v>
                </c:pt>
                <c:pt idx="2739">
                  <c:v>13.54</c:v>
                </c:pt>
                <c:pt idx="2740">
                  <c:v>17.420000000000002</c:v>
                </c:pt>
                <c:pt idx="2741">
                  <c:v>24.75</c:v>
                </c:pt>
                <c:pt idx="2742">
                  <c:v>19.59</c:v>
                </c:pt>
                <c:pt idx="2743">
                  <c:v>24.85</c:v>
                </c:pt>
                <c:pt idx="2744">
                  <c:v>14.76</c:v>
                </c:pt>
                <c:pt idx="2745">
                  <c:v>28.24</c:v>
                </c:pt>
                <c:pt idx="2746">
                  <c:v>14.75</c:v>
                </c:pt>
                <c:pt idx="2747">
                  <c:v>19.12</c:v>
                </c:pt>
                <c:pt idx="2748">
                  <c:v>31.89</c:v>
                </c:pt>
                <c:pt idx="2749">
                  <c:v>19.38</c:v>
                </c:pt>
                <c:pt idx="2750">
                  <c:v>18.28</c:v>
                </c:pt>
                <c:pt idx="2751">
                  <c:v>21.67</c:v>
                </c:pt>
                <c:pt idx="2752">
                  <c:v>21.4</c:v>
                </c:pt>
                <c:pt idx="2753">
                  <c:v>14.81</c:v>
                </c:pt>
                <c:pt idx="2754">
                  <c:v>33.15</c:v>
                </c:pt>
                <c:pt idx="2755">
                  <c:v>17.89</c:v>
                </c:pt>
                <c:pt idx="2756">
                  <c:v>13.95</c:v>
                </c:pt>
                <c:pt idx="2757">
                  <c:v>16.690000000000001</c:v>
                </c:pt>
                <c:pt idx="2758">
                  <c:v>14.91</c:v>
                </c:pt>
                <c:pt idx="2759">
                  <c:v>24.61</c:v>
                </c:pt>
                <c:pt idx="2760">
                  <c:v>26.26</c:v>
                </c:pt>
                <c:pt idx="2761">
                  <c:v>15.51</c:v>
                </c:pt>
                <c:pt idx="2762">
                  <c:v>27.38</c:v>
                </c:pt>
                <c:pt idx="2763">
                  <c:v>14.12</c:v>
                </c:pt>
                <c:pt idx="2764">
                  <c:v>30.79</c:v>
                </c:pt>
                <c:pt idx="2765">
                  <c:v>21.28</c:v>
                </c:pt>
                <c:pt idx="2766">
                  <c:v>13.18</c:v>
                </c:pt>
                <c:pt idx="2767">
                  <c:v>22.58</c:v>
                </c:pt>
                <c:pt idx="2768">
                  <c:v>31.68</c:v>
                </c:pt>
                <c:pt idx="2769">
                  <c:v>12.95</c:v>
                </c:pt>
                <c:pt idx="2770">
                  <c:v>17.010000000000002</c:v>
                </c:pt>
                <c:pt idx="2771">
                  <c:v>22.26</c:v>
                </c:pt>
                <c:pt idx="2772">
                  <c:v>30.27</c:v>
                </c:pt>
                <c:pt idx="2773">
                  <c:v>16.95</c:v>
                </c:pt>
                <c:pt idx="2774">
                  <c:v>18.46</c:v>
                </c:pt>
                <c:pt idx="2775">
                  <c:v>18.36</c:v>
                </c:pt>
                <c:pt idx="2776">
                  <c:v>15.51</c:v>
                </c:pt>
                <c:pt idx="2777">
                  <c:v>23.26</c:v>
                </c:pt>
                <c:pt idx="2778">
                  <c:v>21.58</c:v>
                </c:pt>
                <c:pt idx="2779">
                  <c:v>13.48</c:v>
                </c:pt>
                <c:pt idx="2780">
                  <c:v>15.68</c:v>
                </c:pt>
                <c:pt idx="2781">
                  <c:v>28.6</c:v>
                </c:pt>
                <c:pt idx="2782">
                  <c:v>18.23</c:v>
                </c:pt>
                <c:pt idx="2783">
                  <c:v>26.59</c:v>
                </c:pt>
                <c:pt idx="2784">
                  <c:v>30.41</c:v>
                </c:pt>
                <c:pt idx="2785">
                  <c:v>31.26</c:v>
                </c:pt>
                <c:pt idx="2786">
                  <c:v>27.35</c:v>
                </c:pt>
                <c:pt idx="2787">
                  <c:v>23.58</c:v>
                </c:pt>
                <c:pt idx="2788">
                  <c:v>18.32</c:v>
                </c:pt>
                <c:pt idx="2789">
                  <c:v>12.88</c:v>
                </c:pt>
                <c:pt idx="2790">
                  <c:v>16.920000000000002</c:v>
                </c:pt>
                <c:pt idx="2791">
                  <c:v>15.34</c:v>
                </c:pt>
                <c:pt idx="2792">
                  <c:v>33.03</c:v>
                </c:pt>
                <c:pt idx="2793">
                  <c:v>22.52</c:v>
                </c:pt>
                <c:pt idx="2794">
                  <c:v>11.43</c:v>
                </c:pt>
                <c:pt idx="2795">
                  <c:v>15.88</c:v>
                </c:pt>
                <c:pt idx="2796">
                  <c:v>22.96</c:v>
                </c:pt>
                <c:pt idx="2797">
                  <c:v>33.47</c:v>
                </c:pt>
                <c:pt idx="2798">
                  <c:v>17.690000000000001</c:v>
                </c:pt>
                <c:pt idx="2799">
                  <c:v>17.760000000000002</c:v>
                </c:pt>
                <c:pt idx="2800">
                  <c:v>27.43</c:v>
                </c:pt>
                <c:pt idx="2801">
                  <c:v>29.14</c:v>
                </c:pt>
                <c:pt idx="2802">
                  <c:v>29.2</c:v>
                </c:pt>
                <c:pt idx="2803">
                  <c:v>17.32</c:v>
                </c:pt>
                <c:pt idx="2804">
                  <c:v>18.36</c:v>
                </c:pt>
                <c:pt idx="2805">
                  <c:v>15.75</c:v>
                </c:pt>
                <c:pt idx="2806">
                  <c:v>15.68</c:v>
                </c:pt>
                <c:pt idx="2807">
                  <c:v>24.31</c:v>
                </c:pt>
                <c:pt idx="2808">
                  <c:v>21.68</c:v>
                </c:pt>
                <c:pt idx="2809">
                  <c:v>18.739999999999998</c:v>
                </c:pt>
                <c:pt idx="2810">
                  <c:v>13.37</c:v>
                </c:pt>
                <c:pt idx="2811">
                  <c:v>16.12</c:v>
                </c:pt>
                <c:pt idx="2812">
                  <c:v>17.43</c:v>
                </c:pt>
                <c:pt idx="2813">
                  <c:v>22.73</c:v>
                </c:pt>
                <c:pt idx="2814">
                  <c:v>18.309999999999999</c:v>
                </c:pt>
                <c:pt idx="2815">
                  <c:v>18.68</c:v>
                </c:pt>
                <c:pt idx="2816">
                  <c:v>16.420000000000002</c:v>
                </c:pt>
                <c:pt idx="2817">
                  <c:v>10.88</c:v>
                </c:pt>
                <c:pt idx="2818">
                  <c:v>17.21</c:v>
                </c:pt>
                <c:pt idx="2819">
                  <c:v>18.73</c:v>
                </c:pt>
                <c:pt idx="2820">
                  <c:v>18</c:v>
                </c:pt>
                <c:pt idx="2821">
                  <c:v>19.829999999999998</c:v>
                </c:pt>
                <c:pt idx="2822">
                  <c:v>17.690000000000001</c:v>
                </c:pt>
                <c:pt idx="2823">
                  <c:v>21.76</c:v>
                </c:pt>
                <c:pt idx="2824">
                  <c:v>25.24</c:v>
                </c:pt>
                <c:pt idx="2825">
                  <c:v>24.9</c:v>
                </c:pt>
                <c:pt idx="2826">
                  <c:v>17.43</c:v>
                </c:pt>
                <c:pt idx="2827">
                  <c:v>14.54</c:v>
                </c:pt>
                <c:pt idx="2828">
                  <c:v>21.94</c:v>
                </c:pt>
                <c:pt idx="2829">
                  <c:v>18.09</c:v>
                </c:pt>
                <c:pt idx="2830">
                  <c:v>16.149999999999999</c:v>
                </c:pt>
                <c:pt idx="2831">
                  <c:v>21.09</c:v>
                </c:pt>
                <c:pt idx="2832">
                  <c:v>16.059999999999999</c:v>
                </c:pt>
                <c:pt idx="2833">
                  <c:v>12.86</c:v>
                </c:pt>
                <c:pt idx="2834">
                  <c:v>17.75</c:v>
                </c:pt>
                <c:pt idx="2835">
                  <c:v>19.68</c:v>
                </c:pt>
                <c:pt idx="2836">
                  <c:v>22.49</c:v>
                </c:pt>
                <c:pt idx="2837">
                  <c:v>29.53</c:v>
                </c:pt>
                <c:pt idx="2838">
                  <c:v>25.75</c:v>
                </c:pt>
                <c:pt idx="2839">
                  <c:v>17.97</c:v>
                </c:pt>
                <c:pt idx="2840">
                  <c:v>19.670000000000002</c:v>
                </c:pt>
                <c:pt idx="2841">
                  <c:v>14.92</c:v>
                </c:pt>
                <c:pt idx="2842">
                  <c:v>21.6</c:v>
                </c:pt>
                <c:pt idx="2843">
                  <c:v>17.02</c:v>
                </c:pt>
                <c:pt idx="2844">
                  <c:v>14.64</c:v>
                </c:pt>
                <c:pt idx="2845">
                  <c:v>24.21</c:v>
                </c:pt>
                <c:pt idx="2846">
                  <c:v>16.98</c:v>
                </c:pt>
                <c:pt idx="2847">
                  <c:v>17.2</c:v>
                </c:pt>
                <c:pt idx="2848">
                  <c:v>20.62</c:v>
                </c:pt>
                <c:pt idx="2849">
                  <c:v>29.44</c:v>
                </c:pt>
                <c:pt idx="2850">
                  <c:v>16.100000000000001</c:v>
                </c:pt>
                <c:pt idx="2851">
                  <c:v>21.26</c:v>
                </c:pt>
                <c:pt idx="2852">
                  <c:v>15.32</c:v>
                </c:pt>
                <c:pt idx="2853">
                  <c:v>22.16</c:v>
                </c:pt>
                <c:pt idx="2854">
                  <c:v>12.69</c:v>
                </c:pt>
                <c:pt idx="2855">
                  <c:v>28.38</c:v>
                </c:pt>
                <c:pt idx="2856">
                  <c:v>15.79</c:v>
                </c:pt>
                <c:pt idx="2857">
                  <c:v>25.08</c:v>
                </c:pt>
                <c:pt idx="2858">
                  <c:v>13.6</c:v>
                </c:pt>
                <c:pt idx="2859">
                  <c:v>19.13</c:v>
                </c:pt>
                <c:pt idx="2860">
                  <c:v>14.99</c:v>
                </c:pt>
                <c:pt idx="2861">
                  <c:v>13.83</c:v>
                </c:pt>
                <c:pt idx="2862">
                  <c:v>12.9</c:v>
                </c:pt>
                <c:pt idx="2863">
                  <c:v>18.7</c:v>
                </c:pt>
                <c:pt idx="2864">
                  <c:v>23.49</c:v>
                </c:pt>
                <c:pt idx="2865">
                  <c:v>13.79</c:v>
                </c:pt>
                <c:pt idx="2866">
                  <c:v>24.36</c:v>
                </c:pt>
                <c:pt idx="2867">
                  <c:v>21.94</c:v>
                </c:pt>
                <c:pt idx="2868">
                  <c:v>21.36</c:v>
                </c:pt>
                <c:pt idx="2869">
                  <c:v>23.64</c:v>
                </c:pt>
                <c:pt idx="2870">
                  <c:v>19.32</c:v>
                </c:pt>
                <c:pt idx="2871">
                  <c:v>17.2</c:v>
                </c:pt>
                <c:pt idx="2872">
                  <c:v>26.62</c:v>
                </c:pt>
                <c:pt idx="2873">
                  <c:v>14.96</c:v>
                </c:pt>
                <c:pt idx="2874">
                  <c:v>23.83</c:v>
                </c:pt>
                <c:pt idx="2875">
                  <c:v>11.95</c:v>
                </c:pt>
                <c:pt idx="2876">
                  <c:v>14.39</c:v>
                </c:pt>
                <c:pt idx="2877">
                  <c:v>16.739999999999998</c:v>
                </c:pt>
                <c:pt idx="2878">
                  <c:v>15.09</c:v>
                </c:pt>
                <c:pt idx="2879">
                  <c:v>31.81</c:v>
                </c:pt>
                <c:pt idx="2880">
                  <c:v>21.75</c:v>
                </c:pt>
                <c:pt idx="2881">
                  <c:v>16.84</c:v>
                </c:pt>
                <c:pt idx="2882">
                  <c:v>16.010000000000002</c:v>
                </c:pt>
                <c:pt idx="2883">
                  <c:v>11.99</c:v>
                </c:pt>
                <c:pt idx="2884">
                  <c:v>12.55</c:v>
                </c:pt>
                <c:pt idx="2885">
                  <c:v>10.24</c:v>
                </c:pt>
                <c:pt idx="2886">
                  <c:v>12.86</c:v>
                </c:pt>
                <c:pt idx="2887">
                  <c:v>15.6</c:v>
                </c:pt>
                <c:pt idx="2888">
                  <c:v>16.420000000000002</c:v>
                </c:pt>
                <c:pt idx="2889">
                  <c:v>23.99</c:v>
                </c:pt>
                <c:pt idx="2890">
                  <c:v>25.18</c:v>
                </c:pt>
                <c:pt idx="2891">
                  <c:v>14.2</c:v>
                </c:pt>
                <c:pt idx="2892">
                  <c:v>17.899999999999999</c:v>
                </c:pt>
                <c:pt idx="2893">
                  <c:v>16.920000000000002</c:v>
                </c:pt>
                <c:pt idx="2894">
                  <c:v>15.09</c:v>
                </c:pt>
                <c:pt idx="2895">
                  <c:v>17.34</c:v>
                </c:pt>
                <c:pt idx="2896">
                  <c:v>22.32</c:v>
                </c:pt>
                <c:pt idx="2897">
                  <c:v>15.98</c:v>
                </c:pt>
                <c:pt idx="2898">
                  <c:v>16.72</c:v>
                </c:pt>
                <c:pt idx="2899">
                  <c:v>22.32</c:v>
                </c:pt>
                <c:pt idx="2900">
                  <c:v>19.66</c:v>
                </c:pt>
                <c:pt idx="2901">
                  <c:v>24.45</c:v>
                </c:pt>
                <c:pt idx="2902">
                  <c:v>14.71</c:v>
                </c:pt>
                <c:pt idx="2903">
                  <c:v>16.53</c:v>
                </c:pt>
                <c:pt idx="2904">
                  <c:v>26.92</c:v>
                </c:pt>
                <c:pt idx="2905">
                  <c:v>16.46</c:v>
                </c:pt>
                <c:pt idx="2906">
                  <c:v>14.19</c:v>
                </c:pt>
                <c:pt idx="2907">
                  <c:v>13.86</c:v>
                </c:pt>
                <c:pt idx="2908">
                  <c:v>15</c:v>
                </c:pt>
                <c:pt idx="2909">
                  <c:v>22.71</c:v>
                </c:pt>
                <c:pt idx="2910">
                  <c:v>17.690000000000001</c:v>
                </c:pt>
                <c:pt idx="2911">
                  <c:v>13.54</c:v>
                </c:pt>
                <c:pt idx="2912">
                  <c:v>16.57</c:v>
                </c:pt>
                <c:pt idx="2913">
                  <c:v>27.6</c:v>
                </c:pt>
                <c:pt idx="2914">
                  <c:v>20.27</c:v>
                </c:pt>
                <c:pt idx="2915">
                  <c:v>15.67</c:v>
                </c:pt>
                <c:pt idx="2916">
                  <c:v>22.51</c:v>
                </c:pt>
                <c:pt idx="2917">
                  <c:v>26.12</c:v>
                </c:pt>
                <c:pt idx="2918">
                  <c:v>29.16</c:v>
                </c:pt>
                <c:pt idx="2919">
                  <c:v>18.329999999999998</c:v>
                </c:pt>
                <c:pt idx="2920">
                  <c:v>15.49</c:v>
                </c:pt>
                <c:pt idx="2921">
                  <c:v>19.27</c:v>
                </c:pt>
                <c:pt idx="2922">
                  <c:v>10.8</c:v>
                </c:pt>
                <c:pt idx="2923">
                  <c:v>11.2</c:v>
                </c:pt>
                <c:pt idx="2924">
                  <c:v>25.29</c:v>
                </c:pt>
                <c:pt idx="2925">
                  <c:v>22.58</c:v>
                </c:pt>
                <c:pt idx="2926">
                  <c:v>20.51</c:v>
                </c:pt>
                <c:pt idx="2927">
                  <c:v>16.2</c:v>
                </c:pt>
                <c:pt idx="2928">
                  <c:v>16.8</c:v>
                </c:pt>
                <c:pt idx="2929">
                  <c:v>17.95</c:v>
                </c:pt>
                <c:pt idx="2930">
                  <c:v>18.02</c:v>
                </c:pt>
                <c:pt idx="2931">
                  <c:v>22.74</c:v>
                </c:pt>
                <c:pt idx="2932">
                  <c:v>16.87</c:v>
                </c:pt>
                <c:pt idx="2933">
                  <c:v>18.850000000000001</c:v>
                </c:pt>
                <c:pt idx="2934">
                  <c:v>15.39</c:v>
                </c:pt>
                <c:pt idx="2935">
                  <c:v>18.420000000000002</c:v>
                </c:pt>
                <c:pt idx="2936">
                  <c:v>17.41</c:v>
                </c:pt>
                <c:pt idx="2937">
                  <c:v>22.61</c:v>
                </c:pt>
                <c:pt idx="2938">
                  <c:v>18.77</c:v>
                </c:pt>
                <c:pt idx="2939">
                  <c:v>18.149999999999999</c:v>
                </c:pt>
                <c:pt idx="2940">
                  <c:v>26.12</c:v>
                </c:pt>
                <c:pt idx="2941">
                  <c:v>20.67</c:v>
                </c:pt>
                <c:pt idx="2942">
                  <c:v>20.66</c:v>
                </c:pt>
                <c:pt idx="2943">
                  <c:v>21.47</c:v>
                </c:pt>
                <c:pt idx="2944">
                  <c:v>15.53</c:v>
                </c:pt>
                <c:pt idx="2945">
                  <c:v>19.260000000000002</c:v>
                </c:pt>
                <c:pt idx="2946">
                  <c:v>12.32</c:v>
                </c:pt>
                <c:pt idx="2947">
                  <c:v>13.14</c:v>
                </c:pt>
                <c:pt idx="2948">
                  <c:v>23.69</c:v>
                </c:pt>
                <c:pt idx="2949">
                  <c:v>23.62</c:v>
                </c:pt>
                <c:pt idx="2950">
                  <c:v>22.36</c:v>
                </c:pt>
                <c:pt idx="2951">
                  <c:v>26.11</c:v>
                </c:pt>
                <c:pt idx="2952">
                  <c:v>10.7</c:v>
                </c:pt>
                <c:pt idx="2953">
                  <c:v>21.53</c:v>
                </c:pt>
                <c:pt idx="2954">
                  <c:v>16.52</c:v>
                </c:pt>
                <c:pt idx="2955">
                  <c:v>15.35</c:v>
                </c:pt>
                <c:pt idx="2956">
                  <c:v>18.690000000000001</c:v>
                </c:pt>
                <c:pt idx="2957">
                  <c:v>14.25</c:v>
                </c:pt>
                <c:pt idx="2958">
                  <c:v>21.92</c:v>
                </c:pt>
                <c:pt idx="2959">
                  <c:v>21.87</c:v>
                </c:pt>
                <c:pt idx="2960">
                  <c:v>19</c:v>
                </c:pt>
                <c:pt idx="2961">
                  <c:v>14</c:v>
                </c:pt>
                <c:pt idx="2962">
                  <c:v>16.940000000000001</c:v>
                </c:pt>
                <c:pt idx="2963">
                  <c:v>12.33</c:v>
                </c:pt>
                <c:pt idx="2964">
                  <c:v>14.7</c:v>
                </c:pt>
                <c:pt idx="2965">
                  <c:v>16.52</c:v>
                </c:pt>
                <c:pt idx="2966">
                  <c:v>21.05</c:v>
                </c:pt>
                <c:pt idx="2967">
                  <c:v>18.82</c:v>
                </c:pt>
                <c:pt idx="2968">
                  <c:v>20.32</c:v>
                </c:pt>
                <c:pt idx="2969">
                  <c:v>14.68</c:v>
                </c:pt>
                <c:pt idx="2970">
                  <c:v>14.99</c:v>
                </c:pt>
                <c:pt idx="2971">
                  <c:v>18.87</c:v>
                </c:pt>
                <c:pt idx="2972">
                  <c:v>21.5</c:v>
                </c:pt>
                <c:pt idx="2973">
                  <c:v>15.51</c:v>
                </c:pt>
                <c:pt idx="2974">
                  <c:v>22.51</c:v>
                </c:pt>
                <c:pt idx="2975">
                  <c:v>20.78</c:v>
                </c:pt>
                <c:pt idx="2976">
                  <c:v>20.22</c:v>
                </c:pt>
                <c:pt idx="2977">
                  <c:v>20.010000000000002</c:v>
                </c:pt>
                <c:pt idx="2978">
                  <c:v>17.61</c:v>
                </c:pt>
                <c:pt idx="2979">
                  <c:v>19.59</c:v>
                </c:pt>
                <c:pt idx="2980">
                  <c:v>26.51</c:v>
                </c:pt>
                <c:pt idx="2981">
                  <c:v>29.51</c:v>
                </c:pt>
                <c:pt idx="2982">
                  <c:v>26.41</c:v>
                </c:pt>
                <c:pt idx="2983">
                  <c:v>25.53</c:v>
                </c:pt>
                <c:pt idx="2984">
                  <c:v>21.66</c:v>
                </c:pt>
                <c:pt idx="2985">
                  <c:v>21.34</c:v>
                </c:pt>
                <c:pt idx="2986">
                  <c:v>28.49</c:v>
                </c:pt>
                <c:pt idx="2987">
                  <c:v>16.489999999999998</c:v>
                </c:pt>
                <c:pt idx="2988">
                  <c:v>14.05</c:v>
                </c:pt>
                <c:pt idx="2989">
                  <c:v>29.54</c:v>
                </c:pt>
                <c:pt idx="2990">
                  <c:v>25.88</c:v>
                </c:pt>
                <c:pt idx="2991">
                  <c:v>12.95</c:v>
                </c:pt>
                <c:pt idx="2992">
                  <c:v>22.93</c:v>
                </c:pt>
                <c:pt idx="2993">
                  <c:v>20.74</c:v>
                </c:pt>
                <c:pt idx="2994">
                  <c:v>21.25</c:v>
                </c:pt>
                <c:pt idx="2995">
                  <c:v>25.41</c:v>
                </c:pt>
                <c:pt idx="2996">
                  <c:v>20.61</c:v>
                </c:pt>
                <c:pt idx="2997">
                  <c:v>20.440000000000001</c:v>
                </c:pt>
                <c:pt idx="2998">
                  <c:v>14.69</c:v>
                </c:pt>
                <c:pt idx="2999">
                  <c:v>21.54</c:v>
                </c:pt>
                <c:pt idx="3000">
                  <c:v>18.440000000000001</c:v>
                </c:pt>
                <c:pt idx="3001">
                  <c:v>17.47</c:v>
                </c:pt>
                <c:pt idx="3002">
                  <c:v>21.46</c:v>
                </c:pt>
                <c:pt idx="3003">
                  <c:v>24.76</c:v>
                </c:pt>
                <c:pt idx="3004">
                  <c:v>23.58</c:v>
                </c:pt>
                <c:pt idx="3005">
                  <c:v>24.29</c:v>
                </c:pt>
                <c:pt idx="3006">
                  <c:v>18.22</c:v>
                </c:pt>
                <c:pt idx="3007">
                  <c:v>20</c:v>
                </c:pt>
                <c:pt idx="3008">
                  <c:v>19.57</c:v>
                </c:pt>
                <c:pt idx="3009">
                  <c:v>16.23</c:v>
                </c:pt>
                <c:pt idx="3010">
                  <c:v>23.78</c:v>
                </c:pt>
                <c:pt idx="3011">
                  <c:v>19.309999999999999</c:v>
                </c:pt>
                <c:pt idx="3012">
                  <c:v>16.96</c:v>
                </c:pt>
                <c:pt idx="3013">
                  <c:v>12.33</c:v>
                </c:pt>
                <c:pt idx="3014">
                  <c:v>33.97</c:v>
                </c:pt>
                <c:pt idx="3015">
                  <c:v>21.56</c:v>
                </c:pt>
                <c:pt idx="3016">
                  <c:v>24.91</c:v>
                </c:pt>
                <c:pt idx="3017">
                  <c:v>18.04</c:v>
                </c:pt>
                <c:pt idx="3018">
                  <c:v>21.59</c:v>
                </c:pt>
                <c:pt idx="3019">
                  <c:v>20.57</c:v>
                </c:pt>
                <c:pt idx="3020">
                  <c:v>35.89</c:v>
                </c:pt>
                <c:pt idx="3021">
                  <c:v>19.45</c:v>
                </c:pt>
                <c:pt idx="3022">
                  <c:v>21.22</c:v>
                </c:pt>
                <c:pt idx="3023">
                  <c:v>23.08</c:v>
                </c:pt>
                <c:pt idx="3024">
                  <c:v>20.75</c:v>
                </c:pt>
                <c:pt idx="3025">
                  <c:v>21.89</c:v>
                </c:pt>
                <c:pt idx="3026">
                  <c:v>25.15</c:v>
                </c:pt>
                <c:pt idx="3027">
                  <c:v>21.4</c:v>
                </c:pt>
                <c:pt idx="3028">
                  <c:v>19.53</c:v>
                </c:pt>
                <c:pt idx="3029">
                  <c:v>21.84</c:v>
                </c:pt>
                <c:pt idx="3030">
                  <c:v>20.55</c:v>
                </c:pt>
                <c:pt idx="3031">
                  <c:v>21.98</c:v>
                </c:pt>
                <c:pt idx="3032">
                  <c:v>17.71</c:v>
                </c:pt>
                <c:pt idx="3033">
                  <c:v>20.51</c:v>
                </c:pt>
                <c:pt idx="3034">
                  <c:v>21.61</c:v>
                </c:pt>
                <c:pt idx="3035">
                  <c:v>19.97</c:v>
                </c:pt>
                <c:pt idx="3036">
                  <c:v>22.89</c:v>
                </c:pt>
                <c:pt idx="3037">
                  <c:v>15.58</c:v>
                </c:pt>
                <c:pt idx="3038">
                  <c:v>19.04</c:v>
                </c:pt>
                <c:pt idx="3039">
                  <c:v>23.18</c:v>
                </c:pt>
                <c:pt idx="3040">
                  <c:v>16.59</c:v>
                </c:pt>
                <c:pt idx="3041">
                  <c:v>13.77</c:v>
                </c:pt>
                <c:pt idx="3042">
                  <c:v>15.46</c:v>
                </c:pt>
                <c:pt idx="3043">
                  <c:v>24.49</c:v>
                </c:pt>
                <c:pt idx="3044">
                  <c:v>18.899999999999999</c:v>
                </c:pt>
                <c:pt idx="3045">
                  <c:v>20.59</c:v>
                </c:pt>
                <c:pt idx="3046">
                  <c:v>14.35</c:v>
                </c:pt>
                <c:pt idx="3047">
                  <c:v>15.92</c:v>
                </c:pt>
                <c:pt idx="3048">
                  <c:v>30.68</c:v>
                </c:pt>
                <c:pt idx="3049">
                  <c:v>18.920000000000002</c:v>
                </c:pt>
                <c:pt idx="3050">
                  <c:v>16.39</c:v>
                </c:pt>
                <c:pt idx="3051">
                  <c:v>19.510000000000002</c:v>
                </c:pt>
                <c:pt idx="3052">
                  <c:v>17.37</c:v>
                </c:pt>
                <c:pt idx="3053">
                  <c:v>22.76</c:v>
                </c:pt>
                <c:pt idx="3054">
                  <c:v>13.31</c:v>
                </c:pt>
                <c:pt idx="3055">
                  <c:v>27.66</c:v>
                </c:pt>
                <c:pt idx="3056">
                  <c:v>20.32</c:v>
                </c:pt>
                <c:pt idx="3057">
                  <c:v>21.54</c:v>
                </c:pt>
                <c:pt idx="3058">
                  <c:v>15.48</c:v>
                </c:pt>
                <c:pt idx="3059">
                  <c:v>22.65</c:v>
                </c:pt>
                <c:pt idx="3060">
                  <c:v>18.47</c:v>
                </c:pt>
                <c:pt idx="3061">
                  <c:v>17.91</c:v>
                </c:pt>
                <c:pt idx="3062">
                  <c:v>20.78</c:v>
                </c:pt>
                <c:pt idx="3063">
                  <c:v>13.52</c:v>
                </c:pt>
                <c:pt idx="3064">
                  <c:v>14.91</c:v>
                </c:pt>
                <c:pt idx="3065">
                  <c:v>18.850000000000001</c:v>
                </c:pt>
                <c:pt idx="3066">
                  <c:v>20.399999999999999</c:v>
                </c:pt>
                <c:pt idx="3067">
                  <c:v>22.7</c:v>
                </c:pt>
                <c:pt idx="3068">
                  <c:v>28.7</c:v>
                </c:pt>
                <c:pt idx="3069">
                  <c:v>25.8</c:v>
                </c:pt>
                <c:pt idx="3070">
                  <c:v>26.8</c:v>
                </c:pt>
                <c:pt idx="3071">
                  <c:v>28</c:v>
                </c:pt>
                <c:pt idx="3072">
                  <c:v>29.7</c:v>
                </c:pt>
                <c:pt idx="3073">
                  <c:v>20.399999999999999</c:v>
                </c:pt>
                <c:pt idx="3074">
                  <c:v>19.399999999999999</c:v>
                </c:pt>
                <c:pt idx="3075">
                  <c:v>24.6</c:v>
                </c:pt>
                <c:pt idx="3076">
                  <c:v>27.1</c:v>
                </c:pt>
                <c:pt idx="3077">
                  <c:v>20.399999999999999</c:v>
                </c:pt>
                <c:pt idx="3078">
                  <c:v>22.7</c:v>
                </c:pt>
                <c:pt idx="3079">
                  <c:v>28.7</c:v>
                </c:pt>
                <c:pt idx="3080">
                  <c:v>25.8</c:v>
                </c:pt>
                <c:pt idx="3081">
                  <c:v>26.8</c:v>
                </c:pt>
                <c:pt idx="3082">
                  <c:v>28</c:v>
                </c:pt>
                <c:pt idx="3083">
                  <c:v>29.7</c:v>
                </c:pt>
                <c:pt idx="3084">
                  <c:v>20.399999999999999</c:v>
                </c:pt>
                <c:pt idx="3085">
                  <c:v>19.399999999999999</c:v>
                </c:pt>
                <c:pt idx="3086">
                  <c:v>24.6</c:v>
                </c:pt>
                <c:pt idx="3087">
                  <c:v>27.1</c:v>
                </c:pt>
                <c:pt idx="3088">
                  <c:v>19.59</c:v>
                </c:pt>
                <c:pt idx="3089">
                  <c:v>26.51</c:v>
                </c:pt>
                <c:pt idx="3090">
                  <c:v>29.51</c:v>
                </c:pt>
                <c:pt idx="3091">
                  <c:v>20.7</c:v>
                </c:pt>
                <c:pt idx="3092">
                  <c:v>20.8</c:v>
                </c:pt>
                <c:pt idx="3093">
                  <c:v>25.5</c:v>
                </c:pt>
                <c:pt idx="3094">
                  <c:v>21.8</c:v>
                </c:pt>
                <c:pt idx="3095">
                  <c:v>18.899999999999999</c:v>
                </c:pt>
                <c:pt idx="3096">
                  <c:v>22.5</c:v>
                </c:pt>
                <c:pt idx="3097">
                  <c:v>25.3</c:v>
                </c:pt>
                <c:pt idx="3098">
                  <c:v>20.6</c:v>
                </c:pt>
                <c:pt idx="3099">
                  <c:v>27.1</c:v>
                </c:pt>
                <c:pt idx="3100">
                  <c:v>25.32</c:v>
                </c:pt>
                <c:pt idx="3101">
                  <c:v>28.6</c:v>
                </c:pt>
                <c:pt idx="3102">
                  <c:v>27.6</c:v>
                </c:pt>
                <c:pt idx="3103">
                  <c:v>23</c:v>
                </c:pt>
                <c:pt idx="3104">
                  <c:v>23.3</c:v>
                </c:pt>
                <c:pt idx="3105">
                  <c:v>21.3</c:v>
                </c:pt>
                <c:pt idx="3106">
                  <c:v>23.6</c:v>
                </c:pt>
                <c:pt idx="3107">
                  <c:v>31.81</c:v>
                </c:pt>
                <c:pt idx="3108">
                  <c:v>18.899999999999999</c:v>
                </c:pt>
                <c:pt idx="3109">
                  <c:v>28.6</c:v>
                </c:pt>
                <c:pt idx="3110">
                  <c:v>23.3</c:v>
                </c:pt>
                <c:pt idx="3111">
                  <c:v>31.81</c:v>
                </c:pt>
                <c:pt idx="3112">
                  <c:v>18.899999999999999</c:v>
                </c:pt>
                <c:pt idx="3113">
                  <c:v>28.6</c:v>
                </c:pt>
                <c:pt idx="3114">
                  <c:v>23.3</c:v>
                </c:pt>
                <c:pt idx="3115">
                  <c:v>31.81</c:v>
                </c:pt>
                <c:pt idx="3116">
                  <c:v>18.899999999999999</c:v>
                </c:pt>
                <c:pt idx="3117">
                  <c:v>28.6</c:v>
                </c:pt>
                <c:pt idx="3118">
                  <c:v>23.3</c:v>
                </c:pt>
                <c:pt idx="3119">
                  <c:v>31.81</c:v>
                </c:pt>
                <c:pt idx="3120">
                  <c:v>19.8</c:v>
                </c:pt>
                <c:pt idx="3121">
                  <c:v>26.1</c:v>
                </c:pt>
                <c:pt idx="3122">
                  <c:v>25.78</c:v>
                </c:pt>
                <c:pt idx="3123">
                  <c:v>23.31</c:v>
                </c:pt>
                <c:pt idx="3124">
                  <c:v>21.65</c:v>
                </c:pt>
                <c:pt idx="3125">
                  <c:v>24.3</c:v>
                </c:pt>
                <c:pt idx="3126">
                  <c:v>20.3</c:v>
                </c:pt>
                <c:pt idx="3127">
                  <c:v>29.6</c:v>
                </c:pt>
                <c:pt idx="3128">
                  <c:v>22.2</c:v>
                </c:pt>
                <c:pt idx="3129">
                  <c:v>18.3</c:v>
                </c:pt>
                <c:pt idx="3130">
                  <c:v>22.5</c:v>
                </c:pt>
                <c:pt idx="3131">
                  <c:v>29.5</c:v>
                </c:pt>
                <c:pt idx="3132">
                  <c:v>23.4</c:v>
                </c:pt>
                <c:pt idx="3133">
                  <c:v>22.5</c:v>
                </c:pt>
                <c:pt idx="3134">
                  <c:v>29.6</c:v>
                </c:pt>
                <c:pt idx="3135">
                  <c:v>25.7</c:v>
                </c:pt>
                <c:pt idx="3136">
                  <c:v>20.100000000000001</c:v>
                </c:pt>
                <c:pt idx="3137">
                  <c:v>27.1</c:v>
                </c:pt>
                <c:pt idx="3138">
                  <c:v>22.7</c:v>
                </c:pt>
                <c:pt idx="3139">
                  <c:v>27.4</c:v>
                </c:pt>
                <c:pt idx="3140">
                  <c:v>24.4</c:v>
                </c:pt>
                <c:pt idx="3141">
                  <c:v>24.7</c:v>
                </c:pt>
                <c:pt idx="3142">
                  <c:v>23.6</c:v>
                </c:pt>
                <c:pt idx="3143">
                  <c:v>22.4</c:v>
                </c:pt>
                <c:pt idx="3144">
                  <c:v>23.7</c:v>
                </c:pt>
                <c:pt idx="3145">
                  <c:v>25</c:v>
                </c:pt>
                <c:pt idx="3146">
                  <c:v>27.3</c:v>
                </c:pt>
                <c:pt idx="3147">
                  <c:v>26.4</c:v>
                </c:pt>
                <c:pt idx="3148">
                  <c:v>23.6</c:v>
                </c:pt>
                <c:pt idx="3149">
                  <c:v>26.4</c:v>
                </c:pt>
                <c:pt idx="3150">
                  <c:v>20.7</c:v>
                </c:pt>
                <c:pt idx="3151">
                  <c:v>21.7</c:v>
                </c:pt>
                <c:pt idx="3152">
                  <c:v>22.8</c:v>
                </c:pt>
                <c:pt idx="3153">
                  <c:v>22.3</c:v>
                </c:pt>
                <c:pt idx="3154">
                  <c:v>27.7</c:v>
                </c:pt>
                <c:pt idx="3155">
                  <c:v>19.899999999999999</c:v>
                </c:pt>
                <c:pt idx="3156">
                  <c:v>25.3</c:v>
                </c:pt>
                <c:pt idx="3157">
                  <c:v>27.2</c:v>
                </c:pt>
                <c:pt idx="3158">
                  <c:v>21.1</c:v>
                </c:pt>
                <c:pt idx="3159">
                  <c:v>22.95</c:v>
                </c:pt>
                <c:pt idx="3160">
                  <c:v>25.8</c:v>
                </c:pt>
                <c:pt idx="3161">
                  <c:v>25.9</c:v>
                </c:pt>
                <c:pt idx="3162">
                  <c:v>22.98</c:v>
                </c:pt>
                <c:pt idx="3163">
                  <c:v>28.1</c:v>
                </c:pt>
                <c:pt idx="3164">
                  <c:v>24.4</c:v>
                </c:pt>
                <c:pt idx="3165">
                  <c:v>22.6</c:v>
                </c:pt>
                <c:pt idx="3166">
                  <c:v>24.1</c:v>
                </c:pt>
                <c:pt idx="3167">
                  <c:v>21.2</c:v>
                </c:pt>
                <c:pt idx="3168">
                  <c:v>25.9</c:v>
                </c:pt>
                <c:pt idx="3169">
                  <c:v>23.05</c:v>
                </c:pt>
                <c:pt idx="3170">
                  <c:v>25.17</c:v>
                </c:pt>
                <c:pt idx="3171">
                  <c:v>25.41</c:v>
                </c:pt>
                <c:pt idx="3172">
                  <c:v>25.27</c:v>
                </c:pt>
                <c:pt idx="3173">
                  <c:v>26.14</c:v>
                </c:pt>
                <c:pt idx="3174">
                  <c:v>22.31</c:v>
                </c:pt>
                <c:pt idx="3175">
                  <c:v>19</c:v>
                </c:pt>
                <c:pt idx="3176">
                  <c:v>24.09</c:v>
                </c:pt>
                <c:pt idx="3177">
                  <c:v>24.44</c:v>
                </c:pt>
                <c:pt idx="3178">
                  <c:v>25.9</c:v>
                </c:pt>
                <c:pt idx="3179">
                  <c:v>27.85</c:v>
                </c:pt>
                <c:pt idx="3180">
                  <c:v>25.44</c:v>
                </c:pt>
                <c:pt idx="3181">
                  <c:v>27.14</c:v>
                </c:pt>
                <c:pt idx="3182">
                  <c:v>22.5</c:v>
                </c:pt>
                <c:pt idx="3183">
                  <c:v>24.1</c:v>
                </c:pt>
                <c:pt idx="3184">
                  <c:v>23.2</c:v>
                </c:pt>
                <c:pt idx="3185">
                  <c:v>27.4</c:v>
                </c:pt>
                <c:pt idx="3186">
                  <c:v>29.7</c:v>
                </c:pt>
                <c:pt idx="3187">
                  <c:v>23.7</c:v>
                </c:pt>
                <c:pt idx="3188">
                  <c:v>28.5</c:v>
                </c:pt>
                <c:pt idx="3189">
                  <c:v>27.8</c:v>
                </c:pt>
                <c:pt idx="3190">
                  <c:v>29.2</c:v>
                </c:pt>
                <c:pt idx="3191">
                  <c:v>29.7</c:v>
                </c:pt>
                <c:pt idx="3192">
                  <c:v>26.7</c:v>
                </c:pt>
                <c:pt idx="3193">
                  <c:v>28</c:v>
                </c:pt>
                <c:pt idx="3194">
                  <c:v>29</c:v>
                </c:pt>
                <c:pt idx="3195">
                  <c:v>23.3</c:v>
                </c:pt>
                <c:pt idx="3196">
                  <c:v>26.6</c:v>
                </c:pt>
                <c:pt idx="3197">
                  <c:v>29.3</c:v>
                </c:pt>
                <c:pt idx="3198">
                  <c:v>29.8</c:v>
                </c:pt>
                <c:pt idx="3199">
                  <c:v>25.9</c:v>
                </c:pt>
                <c:pt idx="3200">
                  <c:v>28.2</c:v>
                </c:pt>
                <c:pt idx="3201">
                  <c:v>28.4</c:v>
                </c:pt>
                <c:pt idx="3202">
                  <c:v>29.5</c:v>
                </c:pt>
                <c:pt idx="3203">
                  <c:v>27.3</c:v>
                </c:pt>
                <c:pt idx="3204">
                  <c:v>27.1</c:v>
                </c:pt>
                <c:pt idx="3205">
                  <c:v>27</c:v>
                </c:pt>
                <c:pt idx="3206">
                  <c:v>26.4</c:v>
                </c:pt>
                <c:pt idx="3207">
                  <c:v>29.2</c:v>
                </c:pt>
                <c:pt idx="3208">
                  <c:v>27.8</c:v>
                </c:pt>
                <c:pt idx="3209">
                  <c:v>27.7</c:v>
                </c:pt>
                <c:pt idx="3210">
                  <c:v>27.4</c:v>
                </c:pt>
                <c:pt idx="3211">
                  <c:v>26.9</c:v>
                </c:pt>
                <c:pt idx="3212">
                  <c:v>29.2</c:v>
                </c:pt>
                <c:pt idx="3213">
                  <c:v>29.8</c:v>
                </c:pt>
                <c:pt idx="3214">
                  <c:v>28.8</c:v>
                </c:pt>
                <c:pt idx="3215">
                  <c:v>29.7</c:v>
                </c:pt>
                <c:pt idx="3216">
                  <c:v>24.4</c:v>
                </c:pt>
                <c:pt idx="3217">
                  <c:v>24.7</c:v>
                </c:pt>
                <c:pt idx="3218">
                  <c:v>23.6</c:v>
                </c:pt>
                <c:pt idx="3219">
                  <c:v>22.4</c:v>
                </c:pt>
                <c:pt idx="3220">
                  <c:v>23.7</c:v>
                </c:pt>
                <c:pt idx="3221">
                  <c:v>25</c:v>
                </c:pt>
                <c:pt idx="3222">
                  <c:v>27.3</c:v>
                </c:pt>
                <c:pt idx="3223">
                  <c:v>26.4</c:v>
                </c:pt>
                <c:pt idx="3224">
                  <c:v>23.6</c:v>
                </c:pt>
                <c:pt idx="3225">
                  <c:v>26.4</c:v>
                </c:pt>
                <c:pt idx="3226">
                  <c:v>20.7</c:v>
                </c:pt>
                <c:pt idx="3227">
                  <c:v>21.7</c:v>
                </c:pt>
                <c:pt idx="3228">
                  <c:v>22.8</c:v>
                </c:pt>
                <c:pt idx="3229">
                  <c:v>22.3</c:v>
                </c:pt>
                <c:pt idx="3230">
                  <c:v>27.7</c:v>
                </c:pt>
                <c:pt idx="3231">
                  <c:v>19.899999999999999</c:v>
                </c:pt>
                <c:pt idx="3232">
                  <c:v>25.3</c:v>
                </c:pt>
                <c:pt idx="3233">
                  <c:v>27.2</c:v>
                </c:pt>
                <c:pt idx="3234">
                  <c:v>21.1</c:v>
                </c:pt>
                <c:pt idx="3235">
                  <c:v>22.95</c:v>
                </c:pt>
                <c:pt idx="3236">
                  <c:v>25.8</c:v>
                </c:pt>
                <c:pt idx="3237">
                  <c:v>25.9</c:v>
                </c:pt>
                <c:pt idx="3238">
                  <c:v>22.98</c:v>
                </c:pt>
                <c:pt idx="3239">
                  <c:v>28.1</c:v>
                </c:pt>
                <c:pt idx="3240">
                  <c:v>24.4</c:v>
                </c:pt>
                <c:pt idx="3241">
                  <c:v>22.6</c:v>
                </c:pt>
                <c:pt idx="3242">
                  <c:v>24.1</c:v>
                </c:pt>
                <c:pt idx="3243">
                  <c:v>21.2</c:v>
                </c:pt>
                <c:pt idx="3244">
                  <c:v>25.9</c:v>
                </c:pt>
                <c:pt idx="3245">
                  <c:v>23.05</c:v>
                </c:pt>
                <c:pt idx="3246">
                  <c:v>25.17</c:v>
                </c:pt>
                <c:pt idx="3247">
                  <c:v>25.41</c:v>
                </c:pt>
                <c:pt idx="3248">
                  <c:v>25.27</c:v>
                </c:pt>
                <c:pt idx="3249">
                  <c:v>26.14</c:v>
                </c:pt>
                <c:pt idx="3250">
                  <c:v>22.31</c:v>
                </c:pt>
                <c:pt idx="3251">
                  <c:v>19</c:v>
                </c:pt>
                <c:pt idx="3252">
                  <c:v>24.09</c:v>
                </c:pt>
                <c:pt idx="3253">
                  <c:v>24.44</c:v>
                </c:pt>
                <c:pt idx="3254">
                  <c:v>25.9</c:v>
                </c:pt>
                <c:pt idx="3255">
                  <c:v>27.85</c:v>
                </c:pt>
                <c:pt idx="3256">
                  <c:v>25.44</c:v>
                </c:pt>
                <c:pt idx="3257">
                  <c:v>27.14</c:v>
                </c:pt>
                <c:pt idx="3258">
                  <c:v>22.5</c:v>
                </c:pt>
                <c:pt idx="3259">
                  <c:v>24.1</c:v>
                </c:pt>
                <c:pt idx="3260">
                  <c:v>23.2</c:v>
                </c:pt>
                <c:pt idx="3261">
                  <c:v>27.4</c:v>
                </c:pt>
                <c:pt idx="3262">
                  <c:v>29.7</c:v>
                </c:pt>
                <c:pt idx="3263">
                  <c:v>23.7</c:v>
                </c:pt>
                <c:pt idx="3264">
                  <c:v>28.5</c:v>
                </c:pt>
                <c:pt idx="3265">
                  <c:v>27.8</c:v>
                </c:pt>
                <c:pt idx="3266">
                  <c:v>29.2</c:v>
                </c:pt>
                <c:pt idx="3267">
                  <c:v>29.7</c:v>
                </c:pt>
                <c:pt idx="3268">
                  <c:v>26.7</c:v>
                </c:pt>
                <c:pt idx="3269">
                  <c:v>28</c:v>
                </c:pt>
                <c:pt idx="3270">
                  <c:v>29</c:v>
                </c:pt>
                <c:pt idx="3271">
                  <c:v>23.3</c:v>
                </c:pt>
                <c:pt idx="3272">
                  <c:v>26.6</c:v>
                </c:pt>
                <c:pt idx="3273">
                  <c:v>29.3</c:v>
                </c:pt>
                <c:pt idx="3274">
                  <c:v>29.8</c:v>
                </c:pt>
                <c:pt idx="3275">
                  <c:v>25.9</c:v>
                </c:pt>
                <c:pt idx="3276">
                  <c:v>28.2</c:v>
                </c:pt>
                <c:pt idx="3277">
                  <c:v>28.4</c:v>
                </c:pt>
                <c:pt idx="3278">
                  <c:v>29.5</c:v>
                </c:pt>
                <c:pt idx="3279">
                  <c:v>27.3</c:v>
                </c:pt>
                <c:pt idx="3280">
                  <c:v>27.1</c:v>
                </c:pt>
                <c:pt idx="3281">
                  <c:v>27</c:v>
                </c:pt>
                <c:pt idx="3282">
                  <c:v>26.4</c:v>
                </c:pt>
                <c:pt idx="3283">
                  <c:v>29.2</c:v>
                </c:pt>
                <c:pt idx="3284">
                  <c:v>27.8</c:v>
                </c:pt>
                <c:pt idx="3285">
                  <c:v>27.7</c:v>
                </c:pt>
                <c:pt idx="3286">
                  <c:v>27.4</c:v>
                </c:pt>
                <c:pt idx="3287">
                  <c:v>26.9</c:v>
                </c:pt>
                <c:pt idx="3288">
                  <c:v>29.2</c:v>
                </c:pt>
                <c:pt idx="3289">
                  <c:v>29.8</c:v>
                </c:pt>
                <c:pt idx="3290">
                  <c:v>28.8</c:v>
                </c:pt>
                <c:pt idx="3291">
                  <c:v>29.7</c:v>
                </c:pt>
              </c:numCache>
            </c:numRef>
          </c:xVal>
          <c:yVal>
            <c:numRef>
              <c:f>Лист4!$C$3:$C$3294</c:f>
              <c:numCache>
                <c:formatCode>0</c:formatCode>
                <c:ptCount val="3292"/>
                <c:pt idx="0">
                  <c:v>1.17029458</c:v>
                </c:pt>
                <c:pt idx="1">
                  <c:v>3.3436988000000001E-2</c:v>
                </c:pt>
                <c:pt idx="2">
                  <c:v>1.1368575919999999</c:v>
                </c:pt>
                <c:pt idx="3">
                  <c:v>5.6274450800000002</c:v>
                </c:pt>
                <c:pt idx="4">
                  <c:v>2.3004647739999999</c:v>
                </c:pt>
                <c:pt idx="5">
                  <c:v>4.5674925599999998</c:v>
                </c:pt>
                <c:pt idx="6">
                  <c:v>3.3436988000000001E-2</c:v>
                </c:pt>
                <c:pt idx="7">
                  <c:v>3.3436988000000001E-2</c:v>
                </c:pt>
                <c:pt idx="8">
                  <c:v>99.608787239999998</c:v>
                </c:pt>
                <c:pt idx="9">
                  <c:v>1.190356773</c:v>
                </c:pt>
                <c:pt idx="10">
                  <c:v>3.3436988000000001E-2</c:v>
                </c:pt>
                <c:pt idx="11">
                  <c:v>3.3436988000000001E-2</c:v>
                </c:pt>
                <c:pt idx="12">
                  <c:v>85.391379939999993</c:v>
                </c:pt>
                <c:pt idx="13">
                  <c:v>34.035510080000002</c:v>
                </c:pt>
                <c:pt idx="14">
                  <c:v>3.3436988000000001E-2</c:v>
                </c:pt>
                <c:pt idx="15">
                  <c:v>4.6009295479999999</c:v>
                </c:pt>
                <c:pt idx="16">
                  <c:v>2.1600294249999998</c:v>
                </c:pt>
                <c:pt idx="17">
                  <c:v>44.096699770000001</c:v>
                </c:pt>
                <c:pt idx="18">
                  <c:v>3.3436988000000001E-2</c:v>
                </c:pt>
                <c:pt idx="19">
                  <c:v>99.608787239999998</c:v>
                </c:pt>
                <c:pt idx="20">
                  <c:v>8.8173337350000001</c:v>
                </c:pt>
                <c:pt idx="21">
                  <c:v>99.608787239999998</c:v>
                </c:pt>
                <c:pt idx="22">
                  <c:v>99.608787239999998</c:v>
                </c:pt>
                <c:pt idx="23">
                  <c:v>98.465242250000003</c:v>
                </c:pt>
                <c:pt idx="24">
                  <c:v>3.3436988000000001E-2</c:v>
                </c:pt>
                <c:pt idx="25">
                  <c:v>99.608787239999998</c:v>
                </c:pt>
                <c:pt idx="26">
                  <c:v>12.635837759999999</c:v>
                </c:pt>
                <c:pt idx="27">
                  <c:v>98.689270070000006</c:v>
                </c:pt>
                <c:pt idx="28">
                  <c:v>99.605443539999996</c:v>
                </c:pt>
                <c:pt idx="29">
                  <c:v>32.547564119999997</c:v>
                </c:pt>
                <c:pt idx="30">
                  <c:v>3.3436988000000001E-2</c:v>
                </c:pt>
                <c:pt idx="31">
                  <c:v>2.4743371120000002</c:v>
                </c:pt>
                <c:pt idx="32">
                  <c:v>6.8111144550000002</c:v>
                </c:pt>
                <c:pt idx="33">
                  <c:v>1.9493764</c:v>
                </c:pt>
                <c:pt idx="34">
                  <c:v>53.027719259999998</c:v>
                </c:pt>
                <c:pt idx="35">
                  <c:v>77.968368609999999</c:v>
                </c:pt>
                <c:pt idx="36">
                  <c:v>1.1402012909999999</c:v>
                </c:pt>
                <c:pt idx="37">
                  <c:v>99.605443539999996</c:v>
                </c:pt>
                <c:pt idx="38">
                  <c:v>99.61213094</c:v>
                </c:pt>
                <c:pt idx="39">
                  <c:v>99.61213094</c:v>
                </c:pt>
                <c:pt idx="40">
                  <c:v>99.605443539999996</c:v>
                </c:pt>
                <c:pt idx="41">
                  <c:v>99.61213094</c:v>
                </c:pt>
                <c:pt idx="42">
                  <c:v>99.605443539999996</c:v>
                </c:pt>
                <c:pt idx="43">
                  <c:v>99.598756140000006</c:v>
                </c:pt>
                <c:pt idx="44">
                  <c:v>99.605443539999996</c:v>
                </c:pt>
                <c:pt idx="45">
                  <c:v>99.61213094</c:v>
                </c:pt>
                <c:pt idx="46">
                  <c:v>99.61213094</c:v>
                </c:pt>
                <c:pt idx="47">
                  <c:v>99.61213094</c:v>
                </c:pt>
                <c:pt idx="48">
                  <c:v>99.61213094</c:v>
                </c:pt>
                <c:pt idx="49">
                  <c:v>99.605443539999996</c:v>
                </c:pt>
                <c:pt idx="50">
                  <c:v>99.61213094</c:v>
                </c:pt>
                <c:pt idx="51">
                  <c:v>3.3436988000000001E-2</c:v>
                </c:pt>
                <c:pt idx="52">
                  <c:v>1.2137626640000001</c:v>
                </c:pt>
                <c:pt idx="53">
                  <c:v>3.3436988000000001E-2</c:v>
                </c:pt>
                <c:pt idx="54">
                  <c:v>99.605443539999996</c:v>
                </c:pt>
                <c:pt idx="55">
                  <c:v>99.605443539999996</c:v>
                </c:pt>
                <c:pt idx="56">
                  <c:v>99.605443539999996</c:v>
                </c:pt>
                <c:pt idx="57">
                  <c:v>99.605443539999996</c:v>
                </c:pt>
                <c:pt idx="58">
                  <c:v>99.605443539999996</c:v>
                </c:pt>
                <c:pt idx="59">
                  <c:v>99.61213094</c:v>
                </c:pt>
                <c:pt idx="60">
                  <c:v>99.61213094</c:v>
                </c:pt>
                <c:pt idx="61">
                  <c:v>8.9544253850000004</c:v>
                </c:pt>
                <c:pt idx="62">
                  <c:v>3.3436988000000001E-2</c:v>
                </c:pt>
                <c:pt idx="63">
                  <c:v>18.90192931</c:v>
                </c:pt>
                <c:pt idx="64">
                  <c:v>78.072023270000003</c:v>
                </c:pt>
                <c:pt idx="65">
                  <c:v>99.598756140000006</c:v>
                </c:pt>
                <c:pt idx="66">
                  <c:v>99.605443539999996</c:v>
                </c:pt>
                <c:pt idx="67">
                  <c:v>96.960577790000002</c:v>
                </c:pt>
                <c:pt idx="68">
                  <c:v>3.3436988000000001E-2</c:v>
                </c:pt>
                <c:pt idx="69">
                  <c:v>3.3436988000000001E-2</c:v>
                </c:pt>
                <c:pt idx="70">
                  <c:v>3.3436988000000001E-2</c:v>
                </c:pt>
                <c:pt idx="71">
                  <c:v>3.3436988000000001E-2</c:v>
                </c:pt>
                <c:pt idx="72">
                  <c:v>1.180325676</c:v>
                </c:pt>
                <c:pt idx="73">
                  <c:v>6.6807102020000002</c:v>
                </c:pt>
                <c:pt idx="74">
                  <c:v>3.4741030529999999</c:v>
                </c:pt>
                <c:pt idx="75">
                  <c:v>99.61213094</c:v>
                </c:pt>
                <c:pt idx="76">
                  <c:v>97.759721799999994</c:v>
                </c:pt>
                <c:pt idx="77">
                  <c:v>94.228775870000007</c:v>
                </c:pt>
                <c:pt idx="78">
                  <c:v>96.790049150000002</c:v>
                </c:pt>
                <c:pt idx="79">
                  <c:v>58.87584846</c:v>
                </c:pt>
                <c:pt idx="80">
                  <c:v>98.779549939999995</c:v>
                </c:pt>
                <c:pt idx="81">
                  <c:v>92.376366739999995</c:v>
                </c:pt>
                <c:pt idx="82">
                  <c:v>95.312134279999995</c:v>
                </c:pt>
                <c:pt idx="83">
                  <c:v>87.725281710000004</c:v>
                </c:pt>
                <c:pt idx="84">
                  <c:v>98.749456649999999</c:v>
                </c:pt>
                <c:pt idx="85">
                  <c:v>61.09272077</c:v>
                </c:pt>
                <c:pt idx="86">
                  <c:v>96.258401039999995</c:v>
                </c:pt>
                <c:pt idx="87">
                  <c:v>94.867422340000005</c:v>
                </c:pt>
                <c:pt idx="88">
                  <c:v>54.632694690000001</c:v>
                </c:pt>
                <c:pt idx="89">
                  <c:v>99.61213094</c:v>
                </c:pt>
                <c:pt idx="90">
                  <c:v>96.866954219999997</c:v>
                </c:pt>
                <c:pt idx="91">
                  <c:v>13.267796840000001</c:v>
                </c:pt>
                <c:pt idx="92">
                  <c:v>99.61213094</c:v>
                </c:pt>
                <c:pt idx="93">
                  <c:v>99.605443539999996</c:v>
                </c:pt>
                <c:pt idx="94">
                  <c:v>36.653626240000001</c:v>
                </c:pt>
                <c:pt idx="95">
                  <c:v>99.61213094</c:v>
                </c:pt>
                <c:pt idx="96">
                  <c:v>24.01778848</c:v>
                </c:pt>
                <c:pt idx="97">
                  <c:v>99.605443539999996</c:v>
                </c:pt>
                <c:pt idx="98">
                  <c:v>99.61213094</c:v>
                </c:pt>
                <c:pt idx="99">
                  <c:v>67.636339320000005</c:v>
                </c:pt>
                <c:pt idx="100">
                  <c:v>99.61213094</c:v>
                </c:pt>
                <c:pt idx="101">
                  <c:v>85.70568763</c:v>
                </c:pt>
                <c:pt idx="102">
                  <c:v>98.675895280000006</c:v>
                </c:pt>
                <c:pt idx="103">
                  <c:v>3.3436988000000001E-2</c:v>
                </c:pt>
                <c:pt idx="104">
                  <c:v>3.3436988000000001E-2</c:v>
                </c:pt>
                <c:pt idx="105">
                  <c:v>99.608787239999998</c:v>
                </c:pt>
                <c:pt idx="106">
                  <c:v>2.2670277859999999</c:v>
                </c:pt>
                <c:pt idx="107">
                  <c:v>3.3436988000000001E-2</c:v>
                </c:pt>
                <c:pt idx="108">
                  <c:v>81.248537130000003</c:v>
                </c:pt>
                <c:pt idx="109">
                  <c:v>2.333901762</c:v>
                </c:pt>
                <c:pt idx="110">
                  <c:v>3.3436988000000001E-2</c:v>
                </c:pt>
                <c:pt idx="111">
                  <c:v>96.218276660000001</c:v>
                </c:pt>
                <c:pt idx="112">
                  <c:v>97.274885479999995</c:v>
                </c:pt>
                <c:pt idx="113">
                  <c:v>92.881265260000006</c:v>
                </c:pt>
                <c:pt idx="114">
                  <c:v>93.048450200000005</c:v>
                </c:pt>
                <c:pt idx="115">
                  <c:v>3.3436988000000001E-2</c:v>
                </c:pt>
                <c:pt idx="116">
                  <c:v>1.1335138929999999</c:v>
                </c:pt>
                <c:pt idx="117">
                  <c:v>3.3436988000000001E-2</c:v>
                </c:pt>
                <c:pt idx="118">
                  <c:v>67.569465339999994</c:v>
                </c:pt>
                <c:pt idx="119">
                  <c:v>99.605443539999996</c:v>
                </c:pt>
                <c:pt idx="120">
                  <c:v>3.3436988000000001E-2</c:v>
                </c:pt>
                <c:pt idx="121">
                  <c:v>98.689270070000006</c:v>
                </c:pt>
                <c:pt idx="122">
                  <c:v>98.682582670000002</c:v>
                </c:pt>
                <c:pt idx="123">
                  <c:v>98.682582670000002</c:v>
                </c:pt>
                <c:pt idx="124">
                  <c:v>98.689270070000006</c:v>
                </c:pt>
                <c:pt idx="125">
                  <c:v>98.689270070000006</c:v>
                </c:pt>
                <c:pt idx="126">
                  <c:v>98.682582670000002</c:v>
                </c:pt>
                <c:pt idx="127">
                  <c:v>98.689270070000006</c:v>
                </c:pt>
                <c:pt idx="128">
                  <c:v>99.602099839999994</c:v>
                </c:pt>
                <c:pt idx="129">
                  <c:v>98.689270070000006</c:v>
                </c:pt>
                <c:pt idx="130">
                  <c:v>97.679473029999997</c:v>
                </c:pt>
                <c:pt idx="131">
                  <c:v>98.689270070000006</c:v>
                </c:pt>
                <c:pt idx="132">
                  <c:v>98.689270070000006</c:v>
                </c:pt>
                <c:pt idx="133">
                  <c:v>98.689270070000006</c:v>
                </c:pt>
                <c:pt idx="134">
                  <c:v>76.961915270000006</c:v>
                </c:pt>
                <c:pt idx="135">
                  <c:v>90.607550070000002</c:v>
                </c:pt>
                <c:pt idx="136">
                  <c:v>98.682582670000002</c:v>
                </c:pt>
                <c:pt idx="137">
                  <c:v>99.598756140000006</c:v>
                </c:pt>
                <c:pt idx="138">
                  <c:v>98.682582670000002</c:v>
                </c:pt>
                <c:pt idx="139">
                  <c:v>98.682582670000002</c:v>
                </c:pt>
                <c:pt idx="140">
                  <c:v>98.689270070000006</c:v>
                </c:pt>
                <c:pt idx="141">
                  <c:v>98.689270070000006</c:v>
                </c:pt>
                <c:pt idx="142">
                  <c:v>99.598756140000006</c:v>
                </c:pt>
                <c:pt idx="143">
                  <c:v>98.685926370000004</c:v>
                </c:pt>
                <c:pt idx="144">
                  <c:v>97.686160430000001</c:v>
                </c:pt>
                <c:pt idx="145">
                  <c:v>98.689270070000006</c:v>
                </c:pt>
                <c:pt idx="146">
                  <c:v>90.965325840000006</c:v>
                </c:pt>
                <c:pt idx="147">
                  <c:v>98.682582670000002</c:v>
                </c:pt>
                <c:pt idx="148">
                  <c:v>98.689270070000006</c:v>
                </c:pt>
                <c:pt idx="149">
                  <c:v>99.61213094</c:v>
                </c:pt>
                <c:pt idx="150">
                  <c:v>70.184237800000005</c:v>
                </c:pt>
                <c:pt idx="151">
                  <c:v>98.682582670000002</c:v>
                </c:pt>
                <c:pt idx="152">
                  <c:v>88.815327519999997</c:v>
                </c:pt>
                <c:pt idx="153">
                  <c:v>99.61213094</c:v>
                </c:pt>
                <c:pt idx="154">
                  <c:v>99.592068749999996</c:v>
                </c:pt>
                <c:pt idx="155">
                  <c:v>82.589360350000007</c:v>
                </c:pt>
                <c:pt idx="156">
                  <c:v>98.689270070000006</c:v>
                </c:pt>
                <c:pt idx="157">
                  <c:v>99.605443539999996</c:v>
                </c:pt>
                <c:pt idx="158">
                  <c:v>99.598756140000006</c:v>
                </c:pt>
                <c:pt idx="159">
                  <c:v>99.605443539999996</c:v>
                </c:pt>
                <c:pt idx="160">
                  <c:v>97.73297221</c:v>
                </c:pt>
                <c:pt idx="161">
                  <c:v>99.598756140000006</c:v>
                </c:pt>
                <c:pt idx="162">
                  <c:v>98.672551580000004</c:v>
                </c:pt>
                <c:pt idx="163">
                  <c:v>34.22610091</c:v>
                </c:pt>
                <c:pt idx="164">
                  <c:v>52.807035140000004</c:v>
                </c:pt>
                <c:pt idx="165">
                  <c:v>99.605443539999996</c:v>
                </c:pt>
                <c:pt idx="166">
                  <c:v>98.695957469999996</c:v>
                </c:pt>
                <c:pt idx="167">
                  <c:v>98.689270070000006</c:v>
                </c:pt>
                <c:pt idx="168">
                  <c:v>98.682582670000002</c:v>
                </c:pt>
                <c:pt idx="169">
                  <c:v>99.61213094</c:v>
                </c:pt>
                <c:pt idx="170">
                  <c:v>98.689270070000006</c:v>
                </c:pt>
                <c:pt idx="171">
                  <c:v>98.682582670000002</c:v>
                </c:pt>
                <c:pt idx="172">
                  <c:v>95.044638379999995</c:v>
                </c:pt>
                <c:pt idx="173">
                  <c:v>81.512689339999994</c:v>
                </c:pt>
                <c:pt idx="174">
                  <c:v>98.689270070000006</c:v>
                </c:pt>
                <c:pt idx="175">
                  <c:v>79.593406229999999</c:v>
                </c:pt>
                <c:pt idx="176">
                  <c:v>64.122111880000006</c:v>
                </c:pt>
                <c:pt idx="177">
                  <c:v>3.3436988000000001E-2</c:v>
                </c:pt>
                <c:pt idx="178">
                  <c:v>84.361520709999994</c:v>
                </c:pt>
                <c:pt idx="179">
                  <c:v>98.682582670000002</c:v>
                </c:pt>
                <c:pt idx="180">
                  <c:v>98.689270070000006</c:v>
                </c:pt>
                <c:pt idx="181">
                  <c:v>94.265556559999993</c:v>
                </c:pt>
                <c:pt idx="182">
                  <c:v>14.54843348</c:v>
                </c:pt>
                <c:pt idx="183">
                  <c:v>98.779549939999995</c:v>
                </c:pt>
                <c:pt idx="184">
                  <c:v>98.689270070000006</c:v>
                </c:pt>
                <c:pt idx="185">
                  <c:v>99.424883809999997</c:v>
                </c:pt>
                <c:pt idx="186">
                  <c:v>94.265556559999993</c:v>
                </c:pt>
                <c:pt idx="187">
                  <c:v>12.37168556</c:v>
                </c:pt>
                <c:pt idx="188">
                  <c:v>99.61213094</c:v>
                </c:pt>
                <c:pt idx="189">
                  <c:v>55.308121839999998</c:v>
                </c:pt>
                <c:pt idx="190">
                  <c:v>99.605443539999996</c:v>
                </c:pt>
                <c:pt idx="191">
                  <c:v>5.7344434409999998</c:v>
                </c:pt>
                <c:pt idx="192">
                  <c:v>99.605443539999996</c:v>
                </c:pt>
                <c:pt idx="193">
                  <c:v>95.181730029999997</c:v>
                </c:pt>
                <c:pt idx="194">
                  <c:v>79.416190189999995</c:v>
                </c:pt>
                <c:pt idx="195">
                  <c:v>97.809877290000003</c:v>
                </c:pt>
                <c:pt idx="196">
                  <c:v>76.319925100000006</c:v>
                </c:pt>
                <c:pt idx="197">
                  <c:v>80.181897210000002</c:v>
                </c:pt>
                <c:pt idx="198">
                  <c:v>77.369846519999996</c:v>
                </c:pt>
                <c:pt idx="199">
                  <c:v>39.154712940000003</c:v>
                </c:pt>
                <c:pt idx="200">
                  <c:v>98.772862540000006</c:v>
                </c:pt>
                <c:pt idx="201">
                  <c:v>99.608787239999998</c:v>
                </c:pt>
                <c:pt idx="202">
                  <c:v>98.063998400000003</c:v>
                </c:pt>
                <c:pt idx="203">
                  <c:v>98.766175140000001</c:v>
                </c:pt>
                <c:pt idx="204">
                  <c:v>7.9814090350000004</c:v>
                </c:pt>
                <c:pt idx="205">
                  <c:v>77.49690708</c:v>
                </c:pt>
                <c:pt idx="206">
                  <c:v>99.61213094</c:v>
                </c:pt>
                <c:pt idx="207">
                  <c:v>98.063998400000003</c:v>
                </c:pt>
                <c:pt idx="208">
                  <c:v>26.625873540000001</c:v>
                </c:pt>
                <c:pt idx="209">
                  <c:v>98.689270070000006</c:v>
                </c:pt>
                <c:pt idx="210">
                  <c:v>98.689270070000006</c:v>
                </c:pt>
                <c:pt idx="211">
                  <c:v>71.063630590000002</c:v>
                </c:pt>
                <c:pt idx="212">
                  <c:v>98.689270070000006</c:v>
                </c:pt>
                <c:pt idx="213">
                  <c:v>96.746581070000005</c:v>
                </c:pt>
                <c:pt idx="214">
                  <c:v>32.801685220000003</c:v>
                </c:pt>
                <c:pt idx="215">
                  <c:v>98.692613769999994</c:v>
                </c:pt>
                <c:pt idx="216">
                  <c:v>94.884140840000001</c:v>
                </c:pt>
                <c:pt idx="217">
                  <c:v>98.695957469999996</c:v>
                </c:pt>
                <c:pt idx="218">
                  <c:v>16.420904799999999</c:v>
                </c:pt>
                <c:pt idx="219">
                  <c:v>92.316180160000002</c:v>
                </c:pt>
                <c:pt idx="220">
                  <c:v>84.401645099999996</c:v>
                </c:pt>
                <c:pt idx="221">
                  <c:v>79.392784300000002</c:v>
                </c:pt>
                <c:pt idx="222">
                  <c:v>97.719597419999999</c:v>
                </c:pt>
                <c:pt idx="223">
                  <c:v>88.691610659999995</c:v>
                </c:pt>
                <c:pt idx="224">
                  <c:v>89.494098370000003</c:v>
                </c:pt>
                <c:pt idx="225">
                  <c:v>98.689270070000006</c:v>
                </c:pt>
                <c:pt idx="226">
                  <c:v>98.689270070000006</c:v>
                </c:pt>
                <c:pt idx="227">
                  <c:v>97.682816729999999</c:v>
                </c:pt>
                <c:pt idx="228">
                  <c:v>98.692613769999994</c:v>
                </c:pt>
                <c:pt idx="229">
                  <c:v>98.685926370000004</c:v>
                </c:pt>
                <c:pt idx="230">
                  <c:v>96.866954219999997</c:v>
                </c:pt>
                <c:pt idx="231">
                  <c:v>98.572240609999994</c:v>
                </c:pt>
                <c:pt idx="232">
                  <c:v>97.679473029999997</c:v>
                </c:pt>
                <c:pt idx="233">
                  <c:v>99.605443539999996</c:v>
                </c:pt>
                <c:pt idx="234">
                  <c:v>3.3436988000000001E-2</c:v>
                </c:pt>
                <c:pt idx="235">
                  <c:v>99.605443539999996</c:v>
                </c:pt>
                <c:pt idx="236">
                  <c:v>98.682582670000002</c:v>
                </c:pt>
                <c:pt idx="237">
                  <c:v>98.689270070000006</c:v>
                </c:pt>
                <c:pt idx="238">
                  <c:v>94.897515630000001</c:v>
                </c:pt>
                <c:pt idx="239">
                  <c:v>99.61213094</c:v>
                </c:pt>
                <c:pt idx="240">
                  <c:v>99.605443539999996</c:v>
                </c:pt>
                <c:pt idx="241">
                  <c:v>99.605443539999996</c:v>
                </c:pt>
                <c:pt idx="242">
                  <c:v>98.689270070000006</c:v>
                </c:pt>
                <c:pt idx="243">
                  <c:v>99.605443539999996</c:v>
                </c:pt>
                <c:pt idx="244">
                  <c:v>98.675895280000006</c:v>
                </c:pt>
                <c:pt idx="245">
                  <c:v>99.602099839999994</c:v>
                </c:pt>
                <c:pt idx="246">
                  <c:v>96.880329020000005</c:v>
                </c:pt>
                <c:pt idx="247">
                  <c:v>98.67923897</c:v>
                </c:pt>
                <c:pt idx="248">
                  <c:v>99.605443539999996</c:v>
                </c:pt>
                <c:pt idx="249">
                  <c:v>99.605443539999996</c:v>
                </c:pt>
                <c:pt idx="250">
                  <c:v>97.672785640000001</c:v>
                </c:pt>
                <c:pt idx="251">
                  <c:v>84.415019900000004</c:v>
                </c:pt>
                <c:pt idx="252">
                  <c:v>3.3436988000000001E-2</c:v>
                </c:pt>
                <c:pt idx="253">
                  <c:v>3.3436988000000001E-2</c:v>
                </c:pt>
                <c:pt idx="254">
                  <c:v>5.721068646</c:v>
                </c:pt>
                <c:pt idx="255">
                  <c:v>97.736315910000002</c:v>
                </c:pt>
                <c:pt idx="256">
                  <c:v>98.682582670000002</c:v>
                </c:pt>
                <c:pt idx="257">
                  <c:v>58.401043229999999</c:v>
                </c:pt>
                <c:pt idx="258">
                  <c:v>98.689270070000006</c:v>
                </c:pt>
                <c:pt idx="259">
                  <c:v>98.682582670000002</c:v>
                </c:pt>
                <c:pt idx="260">
                  <c:v>95.873875679999998</c:v>
                </c:pt>
                <c:pt idx="261">
                  <c:v>98.682582670000002</c:v>
                </c:pt>
                <c:pt idx="262">
                  <c:v>97.679473029999997</c:v>
                </c:pt>
                <c:pt idx="263">
                  <c:v>99.61213094</c:v>
                </c:pt>
                <c:pt idx="264">
                  <c:v>33.356739220000001</c:v>
                </c:pt>
                <c:pt idx="265">
                  <c:v>87.013073860000006</c:v>
                </c:pt>
                <c:pt idx="266">
                  <c:v>99.605443539999996</c:v>
                </c:pt>
                <c:pt idx="267">
                  <c:v>98.689270070000006</c:v>
                </c:pt>
                <c:pt idx="268">
                  <c:v>99.61213094</c:v>
                </c:pt>
                <c:pt idx="269">
                  <c:v>97.749690709999996</c:v>
                </c:pt>
                <c:pt idx="270">
                  <c:v>98.66586418</c:v>
                </c:pt>
                <c:pt idx="271">
                  <c:v>99.61213094</c:v>
                </c:pt>
                <c:pt idx="272">
                  <c:v>98.689270070000006</c:v>
                </c:pt>
                <c:pt idx="273">
                  <c:v>99.61213094</c:v>
                </c:pt>
                <c:pt idx="274">
                  <c:v>3.3436988000000001E-2</c:v>
                </c:pt>
                <c:pt idx="275">
                  <c:v>98.689270070000006</c:v>
                </c:pt>
                <c:pt idx="276">
                  <c:v>7.0786103589999998</c:v>
                </c:pt>
                <c:pt idx="277">
                  <c:v>98.689270070000006</c:v>
                </c:pt>
                <c:pt idx="278">
                  <c:v>98.67923897</c:v>
                </c:pt>
                <c:pt idx="279">
                  <c:v>99.605443539999996</c:v>
                </c:pt>
                <c:pt idx="280">
                  <c:v>99.608787239999998</c:v>
                </c:pt>
                <c:pt idx="281">
                  <c:v>97.679473029999997</c:v>
                </c:pt>
                <c:pt idx="282">
                  <c:v>86.307553420000005</c:v>
                </c:pt>
                <c:pt idx="283">
                  <c:v>98.689270070000006</c:v>
                </c:pt>
                <c:pt idx="284">
                  <c:v>97.726284820000004</c:v>
                </c:pt>
                <c:pt idx="285">
                  <c:v>97.686160430000001</c:v>
                </c:pt>
                <c:pt idx="286">
                  <c:v>3.3436988000000001E-2</c:v>
                </c:pt>
                <c:pt idx="287">
                  <c:v>98.682582670000002</c:v>
                </c:pt>
                <c:pt idx="288">
                  <c:v>99.605443539999996</c:v>
                </c:pt>
                <c:pt idx="289">
                  <c:v>97.686160430000001</c:v>
                </c:pt>
                <c:pt idx="290">
                  <c:v>85.254288290000005</c:v>
                </c:pt>
                <c:pt idx="291">
                  <c:v>98.689270070000006</c:v>
                </c:pt>
                <c:pt idx="292">
                  <c:v>3.3436988000000001E-2</c:v>
                </c:pt>
                <c:pt idx="293">
                  <c:v>99.61213094</c:v>
                </c:pt>
                <c:pt idx="294">
                  <c:v>84.281271939999996</c:v>
                </c:pt>
                <c:pt idx="295">
                  <c:v>5.7946300199999996</c:v>
                </c:pt>
                <c:pt idx="296">
                  <c:v>98.67923897</c:v>
                </c:pt>
                <c:pt idx="297">
                  <c:v>95.880563080000002</c:v>
                </c:pt>
                <c:pt idx="298">
                  <c:v>87.227070589999997</c:v>
                </c:pt>
                <c:pt idx="299">
                  <c:v>93.081887179999995</c:v>
                </c:pt>
                <c:pt idx="300">
                  <c:v>94.894171929999999</c:v>
                </c:pt>
                <c:pt idx="301">
                  <c:v>98.685926370000004</c:v>
                </c:pt>
                <c:pt idx="302">
                  <c:v>98.689270070000006</c:v>
                </c:pt>
                <c:pt idx="303">
                  <c:v>98.682582670000002</c:v>
                </c:pt>
                <c:pt idx="304">
                  <c:v>99.605443539999996</c:v>
                </c:pt>
                <c:pt idx="305">
                  <c:v>3.534289631</c:v>
                </c:pt>
                <c:pt idx="306">
                  <c:v>98.695957469999996</c:v>
                </c:pt>
                <c:pt idx="307">
                  <c:v>98.689270070000006</c:v>
                </c:pt>
                <c:pt idx="308">
                  <c:v>83.442003540000002</c:v>
                </c:pt>
                <c:pt idx="309">
                  <c:v>98.689270070000006</c:v>
                </c:pt>
                <c:pt idx="310">
                  <c:v>98.695957469999996</c:v>
                </c:pt>
                <c:pt idx="311">
                  <c:v>98.685926370000004</c:v>
                </c:pt>
                <c:pt idx="312">
                  <c:v>99.598756140000006</c:v>
                </c:pt>
                <c:pt idx="313">
                  <c:v>99.511819979999999</c:v>
                </c:pt>
                <c:pt idx="314">
                  <c:v>86.956230980000001</c:v>
                </c:pt>
                <c:pt idx="315">
                  <c:v>87.822248970000004</c:v>
                </c:pt>
                <c:pt idx="316">
                  <c:v>98.689270070000006</c:v>
                </c:pt>
                <c:pt idx="317">
                  <c:v>20.22269034</c:v>
                </c:pt>
                <c:pt idx="318">
                  <c:v>97.686160430000001</c:v>
                </c:pt>
                <c:pt idx="319">
                  <c:v>98.689270070000006</c:v>
                </c:pt>
                <c:pt idx="320">
                  <c:v>99.608787239999998</c:v>
                </c:pt>
                <c:pt idx="321">
                  <c:v>99.605443539999996</c:v>
                </c:pt>
                <c:pt idx="322">
                  <c:v>98.689270070000006</c:v>
                </c:pt>
                <c:pt idx="323">
                  <c:v>98.67923897</c:v>
                </c:pt>
                <c:pt idx="324">
                  <c:v>30.253786739999999</c:v>
                </c:pt>
                <c:pt idx="325">
                  <c:v>98.682582670000002</c:v>
                </c:pt>
                <c:pt idx="326">
                  <c:v>98.689270070000006</c:v>
                </c:pt>
                <c:pt idx="327">
                  <c:v>34.109071450000002</c:v>
                </c:pt>
                <c:pt idx="328">
                  <c:v>99.61213094</c:v>
                </c:pt>
                <c:pt idx="329">
                  <c:v>3.3436988000000001E-2</c:v>
                </c:pt>
                <c:pt idx="330">
                  <c:v>94.840672749999996</c:v>
                </c:pt>
                <c:pt idx="331">
                  <c:v>64.610291899999993</c:v>
                </c:pt>
                <c:pt idx="332">
                  <c:v>98.689270070000006</c:v>
                </c:pt>
                <c:pt idx="333">
                  <c:v>86.100244090000004</c:v>
                </c:pt>
                <c:pt idx="334">
                  <c:v>98.682582670000002</c:v>
                </c:pt>
                <c:pt idx="335">
                  <c:v>98.689270070000006</c:v>
                </c:pt>
                <c:pt idx="336">
                  <c:v>98.689270070000006</c:v>
                </c:pt>
                <c:pt idx="337">
                  <c:v>3.3436988000000001E-2</c:v>
                </c:pt>
                <c:pt idx="338">
                  <c:v>99.605443539999996</c:v>
                </c:pt>
                <c:pt idx="339">
                  <c:v>98.682582670000002</c:v>
                </c:pt>
                <c:pt idx="340">
                  <c:v>98.695957469999996</c:v>
                </c:pt>
                <c:pt idx="341">
                  <c:v>3.3436988000000001E-2</c:v>
                </c:pt>
                <c:pt idx="342">
                  <c:v>82.117898819999994</c:v>
                </c:pt>
                <c:pt idx="343">
                  <c:v>98.639114590000005</c:v>
                </c:pt>
                <c:pt idx="344">
                  <c:v>95.813689100000005</c:v>
                </c:pt>
                <c:pt idx="345">
                  <c:v>92.60373826</c:v>
                </c:pt>
                <c:pt idx="346">
                  <c:v>93.295883910000001</c:v>
                </c:pt>
                <c:pt idx="347">
                  <c:v>93.556692409999997</c:v>
                </c:pt>
                <c:pt idx="348">
                  <c:v>22.92105527</c:v>
                </c:pt>
                <c:pt idx="349">
                  <c:v>50.148794600000002</c:v>
                </c:pt>
                <c:pt idx="350">
                  <c:v>1.180325676</c:v>
                </c:pt>
                <c:pt idx="351">
                  <c:v>96.759955860000005</c:v>
                </c:pt>
                <c:pt idx="352">
                  <c:v>85.250944590000003</c:v>
                </c:pt>
                <c:pt idx="353">
                  <c:v>97.646036050000006</c:v>
                </c:pt>
                <c:pt idx="354">
                  <c:v>93.560036109999999</c:v>
                </c:pt>
                <c:pt idx="355">
                  <c:v>3.3436988000000001E-2</c:v>
                </c:pt>
                <c:pt idx="356">
                  <c:v>4.4839000899999997</c:v>
                </c:pt>
                <c:pt idx="357">
                  <c:v>98.642458289999993</c:v>
                </c:pt>
                <c:pt idx="358">
                  <c:v>3.3436988000000001E-2</c:v>
                </c:pt>
                <c:pt idx="359">
                  <c:v>86.006620519999998</c:v>
                </c:pt>
                <c:pt idx="360">
                  <c:v>86.160430669999997</c:v>
                </c:pt>
                <c:pt idx="361">
                  <c:v>97.809877290000003</c:v>
                </c:pt>
                <c:pt idx="362">
                  <c:v>3.3436988000000001E-2</c:v>
                </c:pt>
                <c:pt idx="363">
                  <c:v>72.544889159999997</c:v>
                </c:pt>
                <c:pt idx="364">
                  <c:v>95.094793859999996</c:v>
                </c:pt>
                <c:pt idx="365">
                  <c:v>12.338248569999999</c:v>
                </c:pt>
                <c:pt idx="366">
                  <c:v>96.766643259999995</c:v>
                </c:pt>
                <c:pt idx="367">
                  <c:v>93.325977199999997</c:v>
                </c:pt>
                <c:pt idx="368">
                  <c:v>97.809877290000003</c:v>
                </c:pt>
                <c:pt idx="369">
                  <c:v>94.235463269999997</c:v>
                </c:pt>
                <c:pt idx="370">
                  <c:v>72.461296689999998</c:v>
                </c:pt>
                <c:pt idx="371">
                  <c:v>97.809877290000003</c:v>
                </c:pt>
                <c:pt idx="372">
                  <c:v>76.684388269999999</c:v>
                </c:pt>
                <c:pt idx="373">
                  <c:v>48.483632589999999</c:v>
                </c:pt>
                <c:pt idx="374">
                  <c:v>97.809877290000003</c:v>
                </c:pt>
                <c:pt idx="375">
                  <c:v>59.491089039999999</c:v>
                </c:pt>
                <c:pt idx="376">
                  <c:v>70.63563714</c:v>
                </c:pt>
                <c:pt idx="377">
                  <c:v>96.057779120000006</c:v>
                </c:pt>
                <c:pt idx="378">
                  <c:v>80.345738460000007</c:v>
                </c:pt>
                <c:pt idx="379">
                  <c:v>77.791152569999994</c:v>
                </c:pt>
                <c:pt idx="380">
                  <c:v>79.419533889999997</c:v>
                </c:pt>
                <c:pt idx="381">
                  <c:v>84.314708929999995</c:v>
                </c:pt>
                <c:pt idx="382">
                  <c:v>18.88855452</c:v>
                </c:pt>
                <c:pt idx="383">
                  <c:v>65.783930179999999</c:v>
                </c:pt>
                <c:pt idx="384">
                  <c:v>3.3436988000000001E-2</c:v>
                </c:pt>
                <c:pt idx="385">
                  <c:v>84.485237569999995</c:v>
                </c:pt>
                <c:pt idx="386">
                  <c:v>89.65793961</c:v>
                </c:pt>
                <c:pt idx="387">
                  <c:v>97.488882200000006</c:v>
                </c:pt>
                <c:pt idx="388">
                  <c:v>1.1569197849999999</c:v>
                </c:pt>
                <c:pt idx="389">
                  <c:v>96.606145720000001</c:v>
                </c:pt>
                <c:pt idx="390">
                  <c:v>98.642458289999993</c:v>
                </c:pt>
                <c:pt idx="391">
                  <c:v>50.202293779999998</c:v>
                </c:pt>
                <c:pt idx="392">
                  <c:v>96.766643259999995</c:v>
                </c:pt>
                <c:pt idx="393">
                  <c:v>95.111512349999998</c:v>
                </c:pt>
                <c:pt idx="394">
                  <c:v>83.20794463</c:v>
                </c:pt>
                <c:pt idx="395">
                  <c:v>84.869762929999993</c:v>
                </c:pt>
                <c:pt idx="396">
                  <c:v>70.669074129999998</c:v>
                </c:pt>
                <c:pt idx="397">
                  <c:v>93.282509110000007</c:v>
                </c:pt>
                <c:pt idx="398">
                  <c:v>48.135887920000002</c:v>
                </c:pt>
                <c:pt idx="399">
                  <c:v>3.3436988000000001E-2</c:v>
                </c:pt>
                <c:pt idx="400">
                  <c:v>85.969839840000006</c:v>
                </c:pt>
                <c:pt idx="401">
                  <c:v>2.3038084730000001</c:v>
                </c:pt>
                <c:pt idx="402">
                  <c:v>70.709198520000001</c:v>
                </c:pt>
                <c:pt idx="403">
                  <c:v>88.62808038</c:v>
                </c:pt>
                <c:pt idx="404">
                  <c:v>3.3436988000000001E-2</c:v>
                </c:pt>
                <c:pt idx="405">
                  <c:v>82.26167787</c:v>
                </c:pt>
                <c:pt idx="406">
                  <c:v>68.943725549999996</c:v>
                </c:pt>
                <c:pt idx="407">
                  <c:v>90.490520610000004</c:v>
                </c:pt>
                <c:pt idx="408">
                  <c:v>97.619286450000004</c:v>
                </c:pt>
                <c:pt idx="409">
                  <c:v>96.766643259999995</c:v>
                </c:pt>
                <c:pt idx="410">
                  <c:v>1.180325676</c:v>
                </c:pt>
                <c:pt idx="411">
                  <c:v>39.820109000000002</c:v>
                </c:pt>
                <c:pt idx="412">
                  <c:v>95.191761130000003</c:v>
                </c:pt>
                <c:pt idx="413">
                  <c:v>3.3436988000000001E-2</c:v>
                </c:pt>
                <c:pt idx="414">
                  <c:v>46.056107269999998</c:v>
                </c:pt>
                <c:pt idx="415">
                  <c:v>3.3436988000000001E-2</c:v>
                </c:pt>
                <c:pt idx="416">
                  <c:v>3.3938542819999999</c:v>
                </c:pt>
                <c:pt idx="417">
                  <c:v>84.000401240000002</c:v>
                </c:pt>
                <c:pt idx="418">
                  <c:v>94.242150670000001</c:v>
                </c:pt>
                <c:pt idx="419">
                  <c:v>91.366569699999999</c:v>
                </c:pt>
                <c:pt idx="420">
                  <c:v>94.242150670000001</c:v>
                </c:pt>
                <c:pt idx="421">
                  <c:v>3.3436988000000001E-2</c:v>
                </c:pt>
                <c:pt idx="422">
                  <c:v>94.105059019999999</c:v>
                </c:pt>
                <c:pt idx="423">
                  <c:v>47.376868289999997</c:v>
                </c:pt>
                <c:pt idx="424">
                  <c:v>3.3436988000000001E-2</c:v>
                </c:pt>
                <c:pt idx="425">
                  <c:v>93.536630220000006</c:v>
                </c:pt>
                <c:pt idx="426">
                  <c:v>65.663557030000007</c:v>
                </c:pt>
                <c:pt idx="427">
                  <c:v>3.3436988000000001E-2</c:v>
                </c:pt>
                <c:pt idx="428">
                  <c:v>41.127495240000002</c:v>
                </c:pt>
                <c:pt idx="429">
                  <c:v>22.486374430000001</c:v>
                </c:pt>
                <c:pt idx="430">
                  <c:v>96.813455039999994</c:v>
                </c:pt>
                <c:pt idx="431">
                  <c:v>82.495736780000001</c:v>
                </c:pt>
                <c:pt idx="432">
                  <c:v>2.3439328590000001</c:v>
                </c:pt>
                <c:pt idx="433">
                  <c:v>59.725147960000001</c:v>
                </c:pt>
                <c:pt idx="434">
                  <c:v>3.3436988000000001E-2</c:v>
                </c:pt>
                <c:pt idx="435">
                  <c:v>3.4874778480000002</c:v>
                </c:pt>
                <c:pt idx="436">
                  <c:v>99.602099839999994</c:v>
                </c:pt>
                <c:pt idx="437">
                  <c:v>3.3436988000000001E-2</c:v>
                </c:pt>
                <c:pt idx="438">
                  <c:v>90.503895409999998</c:v>
                </c:pt>
                <c:pt idx="439">
                  <c:v>12.308155279999999</c:v>
                </c:pt>
                <c:pt idx="440">
                  <c:v>17.47082623</c:v>
                </c:pt>
                <c:pt idx="441">
                  <c:v>97.739659610000004</c:v>
                </c:pt>
                <c:pt idx="442">
                  <c:v>3.3436988000000001E-2</c:v>
                </c:pt>
                <c:pt idx="443">
                  <c:v>98.595646500000001</c:v>
                </c:pt>
                <c:pt idx="444">
                  <c:v>88.029558300000005</c:v>
                </c:pt>
                <c:pt idx="445">
                  <c:v>89.577690840000002</c:v>
                </c:pt>
                <c:pt idx="446">
                  <c:v>87.879091849999995</c:v>
                </c:pt>
                <c:pt idx="447">
                  <c:v>3.3436988000000001E-2</c:v>
                </c:pt>
                <c:pt idx="448">
                  <c:v>60.022737149999998</c:v>
                </c:pt>
                <c:pt idx="449">
                  <c:v>2.3272143650000001</c:v>
                </c:pt>
                <c:pt idx="450">
                  <c:v>95.813689100000005</c:v>
                </c:pt>
                <c:pt idx="451">
                  <c:v>77.329722140000001</c:v>
                </c:pt>
                <c:pt idx="452">
                  <c:v>96.883672720000007</c:v>
                </c:pt>
                <c:pt idx="453">
                  <c:v>97.809877290000003</c:v>
                </c:pt>
                <c:pt idx="454">
                  <c:v>75.754840000000002</c:v>
                </c:pt>
                <c:pt idx="455">
                  <c:v>17.347109369999998</c:v>
                </c:pt>
                <c:pt idx="456">
                  <c:v>85.06369746</c:v>
                </c:pt>
                <c:pt idx="457">
                  <c:v>94.242150670000001</c:v>
                </c:pt>
                <c:pt idx="458">
                  <c:v>79.760591169999998</c:v>
                </c:pt>
                <c:pt idx="459">
                  <c:v>47.503928850000001</c:v>
                </c:pt>
                <c:pt idx="460">
                  <c:v>20.216002939999999</c:v>
                </c:pt>
                <c:pt idx="461">
                  <c:v>92.530176879999999</c:v>
                </c:pt>
                <c:pt idx="462">
                  <c:v>94.242150670000001</c:v>
                </c:pt>
                <c:pt idx="463">
                  <c:v>3.3436988000000001E-2</c:v>
                </c:pt>
                <c:pt idx="464">
                  <c:v>58.47460461</c:v>
                </c:pt>
                <c:pt idx="465">
                  <c:v>89.377068910000006</c:v>
                </c:pt>
                <c:pt idx="466">
                  <c:v>97.809877290000003</c:v>
                </c:pt>
                <c:pt idx="467">
                  <c:v>82.382051020000006</c:v>
                </c:pt>
                <c:pt idx="468">
                  <c:v>3.3436988000000001E-2</c:v>
                </c:pt>
                <c:pt idx="469">
                  <c:v>94.242150670000001</c:v>
                </c:pt>
                <c:pt idx="470">
                  <c:v>66.700103650000003</c:v>
                </c:pt>
                <c:pt idx="471">
                  <c:v>94.232119569999995</c:v>
                </c:pt>
                <c:pt idx="472">
                  <c:v>31.96576052</c:v>
                </c:pt>
                <c:pt idx="473">
                  <c:v>79.228943060000006</c:v>
                </c:pt>
                <c:pt idx="474">
                  <c:v>90.413615539999995</c:v>
                </c:pt>
                <c:pt idx="475">
                  <c:v>20.28956432</c:v>
                </c:pt>
                <c:pt idx="476">
                  <c:v>95.813689100000005</c:v>
                </c:pt>
                <c:pt idx="477">
                  <c:v>83.485471630000006</c:v>
                </c:pt>
                <c:pt idx="478">
                  <c:v>86.147055870000003</c:v>
                </c:pt>
                <c:pt idx="479">
                  <c:v>3.3436988000000001E-2</c:v>
                </c:pt>
                <c:pt idx="480">
                  <c:v>1.183669375</c:v>
                </c:pt>
                <c:pt idx="481">
                  <c:v>72.708730399999993</c:v>
                </c:pt>
                <c:pt idx="482">
                  <c:v>74.537733639999999</c:v>
                </c:pt>
                <c:pt idx="483">
                  <c:v>99.598756140000006</c:v>
                </c:pt>
                <c:pt idx="484">
                  <c:v>96.756612160000003</c:v>
                </c:pt>
                <c:pt idx="485">
                  <c:v>3.3436988000000001E-2</c:v>
                </c:pt>
                <c:pt idx="486">
                  <c:v>93.195572940000005</c:v>
                </c:pt>
                <c:pt idx="487">
                  <c:v>24.803557699999999</c:v>
                </c:pt>
                <c:pt idx="488">
                  <c:v>91.520379840000004</c:v>
                </c:pt>
                <c:pt idx="489">
                  <c:v>52.472665259999999</c:v>
                </c:pt>
                <c:pt idx="490">
                  <c:v>97.619286450000004</c:v>
                </c:pt>
                <c:pt idx="491">
                  <c:v>3.3436988000000001E-2</c:v>
                </c:pt>
                <c:pt idx="492">
                  <c:v>90.480489520000006</c:v>
                </c:pt>
                <c:pt idx="493">
                  <c:v>93.242384729999998</c:v>
                </c:pt>
                <c:pt idx="494">
                  <c:v>97.809877290000003</c:v>
                </c:pt>
                <c:pt idx="495">
                  <c:v>74.778479950000005</c:v>
                </c:pt>
                <c:pt idx="496">
                  <c:v>94.954358510000006</c:v>
                </c:pt>
                <c:pt idx="497">
                  <c:v>70.655699330000004</c:v>
                </c:pt>
                <c:pt idx="498">
                  <c:v>99.61213094</c:v>
                </c:pt>
                <c:pt idx="499">
                  <c:v>62.446918779999997</c:v>
                </c:pt>
                <c:pt idx="500">
                  <c:v>99.598756140000006</c:v>
                </c:pt>
                <c:pt idx="501">
                  <c:v>98.649145680000004</c:v>
                </c:pt>
                <c:pt idx="502">
                  <c:v>3.3436988000000001E-2</c:v>
                </c:pt>
                <c:pt idx="503">
                  <c:v>89.661283310000002</c:v>
                </c:pt>
                <c:pt idx="504">
                  <c:v>86.060119700000001</c:v>
                </c:pt>
                <c:pt idx="505">
                  <c:v>93.302571299999997</c:v>
                </c:pt>
                <c:pt idx="506">
                  <c:v>90.834921589999993</c:v>
                </c:pt>
                <c:pt idx="507">
                  <c:v>70.715885909999997</c:v>
                </c:pt>
                <c:pt idx="508">
                  <c:v>6.9248002140000002</c:v>
                </c:pt>
                <c:pt idx="509">
                  <c:v>97.783127699999994</c:v>
                </c:pt>
                <c:pt idx="510">
                  <c:v>91.600628619999995</c:v>
                </c:pt>
                <c:pt idx="511">
                  <c:v>3.3436988000000001E-2</c:v>
                </c:pt>
                <c:pt idx="512">
                  <c:v>99.605443539999996</c:v>
                </c:pt>
                <c:pt idx="513">
                  <c:v>92.56695757</c:v>
                </c:pt>
                <c:pt idx="514">
                  <c:v>94.242150670000001</c:v>
                </c:pt>
                <c:pt idx="515">
                  <c:v>87.818905270000002</c:v>
                </c:pt>
                <c:pt idx="516">
                  <c:v>98.642458289999993</c:v>
                </c:pt>
                <c:pt idx="517">
                  <c:v>77.63065503</c:v>
                </c:pt>
                <c:pt idx="518">
                  <c:v>24.92727455</c:v>
                </c:pt>
                <c:pt idx="519">
                  <c:v>3.3436988000000001E-2</c:v>
                </c:pt>
                <c:pt idx="520">
                  <c:v>3.3436988000000001E-2</c:v>
                </c:pt>
                <c:pt idx="521">
                  <c:v>25.749824459999999</c:v>
                </c:pt>
                <c:pt idx="522">
                  <c:v>3.3436988000000001E-2</c:v>
                </c:pt>
                <c:pt idx="523">
                  <c:v>3.3436988000000001E-2</c:v>
                </c:pt>
                <c:pt idx="524">
                  <c:v>98.649145680000004</c:v>
                </c:pt>
                <c:pt idx="525">
                  <c:v>4.1762798009999997</c:v>
                </c:pt>
                <c:pt idx="526">
                  <c:v>22.0048818</c:v>
                </c:pt>
                <c:pt idx="527">
                  <c:v>93.035075399999997</c:v>
                </c:pt>
                <c:pt idx="528">
                  <c:v>97.709566319999993</c:v>
                </c:pt>
                <c:pt idx="529">
                  <c:v>93.336008289999995</c:v>
                </c:pt>
                <c:pt idx="530">
                  <c:v>94.232119569999995</c:v>
                </c:pt>
                <c:pt idx="531">
                  <c:v>99.605443539999996</c:v>
                </c:pt>
                <c:pt idx="532">
                  <c:v>93.991373260000003</c:v>
                </c:pt>
                <c:pt idx="533">
                  <c:v>3.3436988000000001E-2</c:v>
                </c:pt>
                <c:pt idx="534">
                  <c:v>96.759955860000005</c:v>
                </c:pt>
                <c:pt idx="535">
                  <c:v>3.3436988000000001E-2</c:v>
                </c:pt>
                <c:pt idx="536">
                  <c:v>3.3436988000000001E-2</c:v>
                </c:pt>
                <c:pt idx="537">
                  <c:v>3.3436988000000001E-2</c:v>
                </c:pt>
                <c:pt idx="538">
                  <c:v>3.3436988000000001E-2</c:v>
                </c:pt>
                <c:pt idx="539">
                  <c:v>2.3706824489999998</c:v>
                </c:pt>
                <c:pt idx="540">
                  <c:v>99.598756140000006</c:v>
                </c:pt>
                <c:pt idx="541">
                  <c:v>97.799846189999997</c:v>
                </c:pt>
                <c:pt idx="542">
                  <c:v>97.692847830000005</c:v>
                </c:pt>
                <c:pt idx="543">
                  <c:v>96.917109710000005</c:v>
                </c:pt>
                <c:pt idx="544">
                  <c:v>96.763299559999993</c:v>
                </c:pt>
                <c:pt idx="545">
                  <c:v>1.183669375</c:v>
                </c:pt>
                <c:pt idx="546">
                  <c:v>1.180325676</c:v>
                </c:pt>
                <c:pt idx="547">
                  <c:v>3.3436988000000001E-2</c:v>
                </c:pt>
                <c:pt idx="548">
                  <c:v>3.3436988000000001E-2</c:v>
                </c:pt>
                <c:pt idx="549">
                  <c:v>3.3436988000000001E-2</c:v>
                </c:pt>
                <c:pt idx="550">
                  <c:v>90.838265289999995</c:v>
                </c:pt>
                <c:pt idx="551">
                  <c:v>74.755074059999998</c:v>
                </c:pt>
                <c:pt idx="552">
                  <c:v>95.178386329999995</c:v>
                </c:pt>
                <c:pt idx="553">
                  <c:v>3.3436988000000001E-2</c:v>
                </c:pt>
                <c:pt idx="554">
                  <c:v>92.593707159999994</c:v>
                </c:pt>
                <c:pt idx="555">
                  <c:v>88.574581199999997</c:v>
                </c:pt>
                <c:pt idx="556">
                  <c:v>90.64098706</c:v>
                </c:pt>
                <c:pt idx="557">
                  <c:v>3.3436988000000001E-2</c:v>
                </c:pt>
                <c:pt idx="558">
                  <c:v>87.925903629999993</c:v>
                </c:pt>
                <c:pt idx="559">
                  <c:v>95.820376499999995</c:v>
                </c:pt>
                <c:pt idx="560">
                  <c:v>87.628314439999997</c:v>
                </c:pt>
                <c:pt idx="561">
                  <c:v>94.94432741</c:v>
                </c:pt>
                <c:pt idx="562">
                  <c:v>99.61213094</c:v>
                </c:pt>
                <c:pt idx="563">
                  <c:v>3.3436988000000001E-2</c:v>
                </c:pt>
                <c:pt idx="564">
                  <c:v>99.605443539999996</c:v>
                </c:pt>
                <c:pt idx="565">
                  <c:v>99.602099839999994</c:v>
                </c:pt>
                <c:pt idx="566">
                  <c:v>81.997525659999994</c:v>
                </c:pt>
                <c:pt idx="567">
                  <c:v>99.605443539999996</c:v>
                </c:pt>
                <c:pt idx="568">
                  <c:v>99.602099839999994</c:v>
                </c:pt>
                <c:pt idx="569">
                  <c:v>99.605443539999996</c:v>
                </c:pt>
                <c:pt idx="570">
                  <c:v>99.605443539999996</c:v>
                </c:pt>
                <c:pt idx="571">
                  <c:v>99.605443539999996</c:v>
                </c:pt>
                <c:pt idx="572">
                  <c:v>32.18978834</c:v>
                </c:pt>
                <c:pt idx="573">
                  <c:v>99.602099839999994</c:v>
                </c:pt>
                <c:pt idx="574">
                  <c:v>99.605443539999996</c:v>
                </c:pt>
                <c:pt idx="575">
                  <c:v>99.602099839999994</c:v>
                </c:pt>
                <c:pt idx="576">
                  <c:v>20.366469389999999</c:v>
                </c:pt>
                <c:pt idx="577">
                  <c:v>98.685926370000004</c:v>
                </c:pt>
                <c:pt idx="578">
                  <c:v>98.689270070000006</c:v>
                </c:pt>
                <c:pt idx="579">
                  <c:v>98.695957469999996</c:v>
                </c:pt>
                <c:pt idx="580">
                  <c:v>98.689270070000006</c:v>
                </c:pt>
                <c:pt idx="581">
                  <c:v>96.876985320000003</c:v>
                </c:pt>
                <c:pt idx="582">
                  <c:v>99.605443539999996</c:v>
                </c:pt>
                <c:pt idx="583">
                  <c:v>99.605443539999996</c:v>
                </c:pt>
                <c:pt idx="584">
                  <c:v>99.605443539999996</c:v>
                </c:pt>
                <c:pt idx="585">
                  <c:v>99.605443539999996</c:v>
                </c:pt>
                <c:pt idx="586">
                  <c:v>98.689270070000006</c:v>
                </c:pt>
                <c:pt idx="587">
                  <c:v>59.337278900000001</c:v>
                </c:pt>
                <c:pt idx="588">
                  <c:v>98.689270070000006</c:v>
                </c:pt>
                <c:pt idx="589">
                  <c:v>99.605443539999996</c:v>
                </c:pt>
                <c:pt idx="590">
                  <c:v>99.605443539999996</c:v>
                </c:pt>
                <c:pt idx="591">
                  <c:v>85.829404490000002</c:v>
                </c:pt>
                <c:pt idx="592">
                  <c:v>98.762831439999999</c:v>
                </c:pt>
                <c:pt idx="593">
                  <c:v>93.931186679999996</c:v>
                </c:pt>
                <c:pt idx="594">
                  <c:v>98.689270070000006</c:v>
                </c:pt>
                <c:pt idx="595">
                  <c:v>98.682582670000002</c:v>
                </c:pt>
                <c:pt idx="596">
                  <c:v>97.763065499999996</c:v>
                </c:pt>
                <c:pt idx="597">
                  <c:v>99.605443539999996</c:v>
                </c:pt>
                <c:pt idx="598">
                  <c:v>99.605443539999996</c:v>
                </c:pt>
                <c:pt idx="599">
                  <c:v>99.605443539999996</c:v>
                </c:pt>
                <c:pt idx="600">
                  <c:v>99.61213094</c:v>
                </c:pt>
                <c:pt idx="601">
                  <c:v>99.605443539999996</c:v>
                </c:pt>
                <c:pt idx="602">
                  <c:v>98.695957469999996</c:v>
                </c:pt>
                <c:pt idx="603">
                  <c:v>99.605443539999996</c:v>
                </c:pt>
                <c:pt idx="604">
                  <c:v>96.699769279999998</c:v>
                </c:pt>
                <c:pt idx="605">
                  <c:v>99.605443539999996</c:v>
                </c:pt>
                <c:pt idx="606">
                  <c:v>3.3436988000000001E-2</c:v>
                </c:pt>
                <c:pt idx="607">
                  <c:v>99.61213094</c:v>
                </c:pt>
                <c:pt idx="608">
                  <c:v>95.887250480000006</c:v>
                </c:pt>
                <c:pt idx="609">
                  <c:v>93.065168689999993</c:v>
                </c:pt>
                <c:pt idx="610">
                  <c:v>98.67923897</c:v>
                </c:pt>
                <c:pt idx="611">
                  <c:v>99.605443539999996</c:v>
                </c:pt>
                <c:pt idx="612">
                  <c:v>99.605443539999996</c:v>
                </c:pt>
                <c:pt idx="613">
                  <c:v>39.920419969999998</c:v>
                </c:pt>
                <c:pt idx="614">
                  <c:v>99.605443539999996</c:v>
                </c:pt>
                <c:pt idx="615">
                  <c:v>99.602099839999994</c:v>
                </c:pt>
                <c:pt idx="616">
                  <c:v>98.689270070000006</c:v>
                </c:pt>
                <c:pt idx="617">
                  <c:v>70.491858089999994</c:v>
                </c:pt>
                <c:pt idx="618">
                  <c:v>97.348446850000002</c:v>
                </c:pt>
                <c:pt idx="619">
                  <c:v>99.602099839999994</c:v>
                </c:pt>
                <c:pt idx="620">
                  <c:v>97.692847830000005</c:v>
                </c:pt>
                <c:pt idx="621">
                  <c:v>98.689270070000006</c:v>
                </c:pt>
                <c:pt idx="622">
                  <c:v>99.605443539999996</c:v>
                </c:pt>
                <c:pt idx="623">
                  <c:v>97.75637811</c:v>
                </c:pt>
                <c:pt idx="624">
                  <c:v>98.695957469999996</c:v>
                </c:pt>
                <c:pt idx="625">
                  <c:v>99.598756140000006</c:v>
                </c:pt>
                <c:pt idx="626">
                  <c:v>98.689270070000006</c:v>
                </c:pt>
                <c:pt idx="627">
                  <c:v>99.605443539999996</c:v>
                </c:pt>
                <c:pt idx="628">
                  <c:v>97.726284820000004</c:v>
                </c:pt>
                <c:pt idx="629">
                  <c:v>99.598756140000006</c:v>
                </c:pt>
                <c:pt idx="630">
                  <c:v>99.605443539999996</c:v>
                </c:pt>
                <c:pt idx="631">
                  <c:v>98.689270070000006</c:v>
                </c:pt>
                <c:pt idx="632">
                  <c:v>98.689270070000006</c:v>
                </c:pt>
                <c:pt idx="633">
                  <c:v>3.3436988000000001E-2</c:v>
                </c:pt>
                <c:pt idx="634">
                  <c:v>93.820844620000003</c:v>
                </c:pt>
                <c:pt idx="635">
                  <c:v>98.689270070000006</c:v>
                </c:pt>
                <c:pt idx="636">
                  <c:v>99.605443539999996</c:v>
                </c:pt>
                <c:pt idx="637">
                  <c:v>98.689270070000006</c:v>
                </c:pt>
                <c:pt idx="638">
                  <c:v>98.682582670000002</c:v>
                </c:pt>
                <c:pt idx="639">
                  <c:v>99.605443539999996</c:v>
                </c:pt>
                <c:pt idx="640">
                  <c:v>98.689270070000006</c:v>
                </c:pt>
                <c:pt idx="641">
                  <c:v>98.695957469999996</c:v>
                </c:pt>
                <c:pt idx="642">
                  <c:v>97.686160430000001</c:v>
                </c:pt>
                <c:pt idx="643">
                  <c:v>99.61213094</c:v>
                </c:pt>
                <c:pt idx="644">
                  <c:v>74.153208280000001</c:v>
                </c:pt>
                <c:pt idx="645">
                  <c:v>99.605443539999996</c:v>
                </c:pt>
                <c:pt idx="646">
                  <c:v>99.605443539999996</c:v>
                </c:pt>
                <c:pt idx="647">
                  <c:v>98.689270070000006</c:v>
                </c:pt>
                <c:pt idx="648">
                  <c:v>99.605443539999996</c:v>
                </c:pt>
                <c:pt idx="649">
                  <c:v>75.246597789999996</c:v>
                </c:pt>
                <c:pt idx="650">
                  <c:v>98.685926370000004</c:v>
                </c:pt>
                <c:pt idx="651">
                  <c:v>88.002808709999996</c:v>
                </c:pt>
                <c:pt idx="652">
                  <c:v>98.685926370000004</c:v>
                </c:pt>
                <c:pt idx="653">
                  <c:v>98.689270070000006</c:v>
                </c:pt>
                <c:pt idx="654">
                  <c:v>98.689270070000006</c:v>
                </c:pt>
                <c:pt idx="655">
                  <c:v>97.850001669999997</c:v>
                </c:pt>
                <c:pt idx="656">
                  <c:v>96.893703819999999</c:v>
                </c:pt>
                <c:pt idx="657">
                  <c:v>93.931186679999996</c:v>
                </c:pt>
                <c:pt idx="658">
                  <c:v>97.856689070000002</c:v>
                </c:pt>
                <c:pt idx="659">
                  <c:v>98.689270070000006</c:v>
                </c:pt>
                <c:pt idx="660">
                  <c:v>95.031263580000001</c:v>
                </c:pt>
                <c:pt idx="661">
                  <c:v>99.61213094</c:v>
                </c:pt>
                <c:pt idx="662">
                  <c:v>99.605443539999996</c:v>
                </c:pt>
                <c:pt idx="663">
                  <c:v>89.584378240000007</c:v>
                </c:pt>
                <c:pt idx="664">
                  <c:v>97.836626879999997</c:v>
                </c:pt>
                <c:pt idx="665">
                  <c:v>98.669207880000002</c:v>
                </c:pt>
                <c:pt idx="666">
                  <c:v>99.605443539999996</c:v>
                </c:pt>
                <c:pt idx="667">
                  <c:v>73.521249209999993</c:v>
                </c:pt>
                <c:pt idx="668">
                  <c:v>93.329320890000005</c:v>
                </c:pt>
                <c:pt idx="669">
                  <c:v>99.605443539999996</c:v>
                </c:pt>
                <c:pt idx="670">
                  <c:v>66.425920349999998</c:v>
                </c:pt>
                <c:pt idx="671">
                  <c:v>98.689270070000006</c:v>
                </c:pt>
                <c:pt idx="672">
                  <c:v>86.086869289999996</c:v>
                </c:pt>
                <c:pt idx="673">
                  <c:v>85.033604170000004</c:v>
                </c:pt>
                <c:pt idx="674">
                  <c:v>15.060019390000001</c:v>
                </c:pt>
                <c:pt idx="675">
                  <c:v>98.685926370000004</c:v>
                </c:pt>
                <c:pt idx="676">
                  <c:v>81.235162340000002</c:v>
                </c:pt>
                <c:pt idx="677">
                  <c:v>98.689270070000006</c:v>
                </c:pt>
                <c:pt idx="678">
                  <c:v>98.689270070000006</c:v>
                </c:pt>
                <c:pt idx="679">
                  <c:v>9.1617347109999994</c:v>
                </c:pt>
                <c:pt idx="680">
                  <c:v>98.689270070000006</c:v>
                </c:pt>
                <c:pt idx="681">
                  <c:v>98.689270070000006</c:v>
                </c:pt>
                <c:pt idx="682">
                  <c:v>99.605443539999996</c:v>
                </c:pt>
                <c:pt idx="683">
                  <c:v>17.14983114</c:v>
                </c:pt>
                <c:pt idx="684">
                  <c:v>88.711672849999999</c:v>
                </c:pt>
                <c:pt idx="685">
                  <c:v>80.41929983</c:v>
                </c:pt>
                <c:pt idx="686">
                  <c:v>99.605443539999996</c:v>
                </c:pt>
                <c:pt idx="687">
                  <c:v>95.014545089999999</c:v>
                </c:pt>
                <c:pt idx="688">
                  <c:v>94.202026279999998</c:v>
                </c:pt>
                <c:pt idx="689">
                  <c:v>81.439127959999993</c:v>
                </c:pt>
                <c:pt idx="690">
                  <c:v>98.689270070000006</c:v>
                </c:pt>
                <c:pt idx="691">
                  <c:v>84.170929880000003</c:v>
                </c:pt>
                <c:pt idx="692">
                  <c:v>85.000167180000005</c:v>
                </c:pt>
                <c:pt idx="693">
                  <c:v>2.3840572440000001</c:v>
                </c:pt>
                <c:pt idx="694">
                  <c:v>98.67923897</c:v>
                </c:pt>
                <c:pt idx="695">
                  <c:v>3.3436988000000001E-2</c:v>
                </c:pt>
                <c:pt idx="696">
                  <c:v>1.0632962180000001</c:v>
                </c:pt>
                <c:pt idx="697">
                  <c:v>99.605443539999996</c:v>
                </c:pt>
                <c:pt idx="698">
                  <c:v>98.772862540000006</c:v>
                </c:pt>
                <c:pt idx="699">
                  <c:v>98.772862540000006</c:v>
                </c:pt>
                <c:pt idx="700">
                  <c:v>97.117731629999994</c:v>
                </c:pt>
                <c:pt idx="701">
                  <c:v>98.766175140000001</c:v>
                </c:pt>
                <c:pt idx="702">
                  <c:v>54.301668509999999</c:v>
                </c:pt>
                <c:pt idx="703">
                  <c:v>75.433844919999999</c:v>
                </c:pt>
                <c:pt idx="704">
                  <c:v>99.605443539999996</c:v>
                </c:pt>
                <c:pt idx="705">
                  <c:v>91.527067239999994</c:v>
                </c:pt>
                <c:pt idx="706">
                  <c:v>29.768950409999999</c:v>
                </c:pt>
                <c:pt idx="707">
                  <c:v>96.194870769999994</c:v>
                </c:pt>
                <c:pt idx="708">
                  <c:v>96.188183370000004</c:v>
                </c:pt>
                <c:pt idx="709">
                  <c:v>85.123884039999993</c:v>
                </c:pt>
                <c:pt idx="710">
                  <c:v>65.125221519999997</c:v>
                </c:pt>
                <c:pt idx="711">
                  <c:v>81.857090310000004</c:v>
                </c:pt>
                <c:pt idx="712">
                  <c:v>90.386865950000001</c:v>
                </c:pt>
                <c:pt idx="713">
                  <c:v>85.067041160000002</c:v>
                </c:pt>
                <c:pt idx="714">
                  <c:v>1.1402012909999999</c:v>
                </c:pt>
                <c:pt idx="715">
                  <c:v>96.893703819999999</c:v>
                </c:pt>
                <c:pt idx="716">
                  <c:v>94.238806969999999</c:v>
                </c:pt>
                <c:pt idx="717">
                  <c:v>87.645032939999993</c:v>
                </c:pt>
                <c:pt idx="718">
                  <c:v>93.192229240000003</c:v>
                </c:pt>
                <c:pt idx="719">
                  <c:v>99.605443539999996</c:v>
                </c:pt>
                <c:pt idx="720">
                  <c:v>87.003042769999993</c:v>
                </c:pt>
                <c:pt idx="721">
                  <c:v>97.856689070000002</c:v>
                </c:pt>
                <c:pt idx="722">
                  <c:v>98.772862540000006</c:v>
                </c:pt>
                <c:pt idx="723">
                  <c:v>68.542481690000002</c:v>
                </c:pt>
                <c:pt idx="724">
                  <c:v>81.091383289999996</c:v>
                </c:pt>
                <c:pt idx="725">
                  <c:v>3.3436988000000001E-2</c:v>
                </c:pt>
                <c:pt idx="726">
                  <c:v>22.452937439999999</c:v>
                </c:pt>
                <c:pt idx="727">
                  <c:v>98.772862540000006</c:v>
                </c:pt>
                <c:pt idx="728">
                  <c:v>86.625204800000006</c:v>
                </c:pt>
                <c:pt idx="729">
                  <c:v>84.980104990000001</c:v>
                </c:pt>
                <c:pt idx="730">
                  <c:v>98.769518840000003</c:v>
                </c:pt>
                <c:pt idx="731">
                  <c:v>93.188885549999995</c:v>
                </c:pt>
                <c:pt idx="732">
                  <c:v>90.550707189999997</c:v>
                </c:pt>
                <c:pt idx="733">
                  <c:v>3.3436988000000001E-2</c:v>
                </c:pt>
                <c:pt idx="734">
                  <c:v>82.903668039999999</c:v>
                </c:pt>
                <c:pt idx="735">
                  <c:v>93.145417460000004</c:v>
                </c:pt>
                <c:pt idx="736">
                  <c:v>99.605443539999996</c:v>
                </c:pt>
                <c:pt idx="737">
                  <c:v>3.3436988000000001E-2</c:v>
                </c:pt>
                <c:pt idx="738">
                  <c:v>84.980104990000001</c:v>
                </c:pt>
                <c:pt idx="739">
                  <c:v>96.194870769999994</c:v>
                </c:pt>
                <c:pt idx="740">
                  <c:v>97.816564679999999</c:v>
                </c:pt>
                <c:pt idx="741">
                  <c:v>94.884140840000001</c:v>
                </c:pt>
                <c:pt idx="742">
                  <c:v>98.685926370000004</c:v>
                </c:pt>
                <c:pt idx="743">
                  <c:v>82.154679509999994</c:v>
                </c:pt>
                <c:pt idx="744">
                  <c:v>98.689270070000006</c:v>
                </c:pt>
                <c:pt idx="745">
                  <c:v>87.156852909999998</c:v>
                </c:pt>
                <c:pt idx="746">
                  <c:v>98.682582670000002</c:v>
                </c:pt>
                <c:pt idx="747">
                  <c:v>98.689270070000006</c:v>
                </c:pt>
                <c:pt idx="748">
                  <c:v>98.689270070000006</c:v>
                </c:pt>
                <c:pt idx="749">
                  <c:v>98.682582670000002</c:v>
                </c:pt>
                <c:pt idx="750">
                  <c:v>98.689270070000006</c:v>
                </c:pt>
                <c:pt idx="751">
                  <c:v>94.064934629999996</c:v>
                </c:pt>
                <c:pt idx="752">
                  <c:v>98.689270070000006</c:v>
                </c:pt>
                <c:pt idx="753">
                  <c:v>98.67923897</c:v>
                </c:pt>
                <c:pt idx="754">
                  <c:v>98.689270070000006</c:v>
                </c:pt>
                <c:pt idx="755">
                  <c:v>98.682582670000002</c:v>
                </c:pt>
                <c:pt idx="756">
                  <c:v>95.917343770000002</c:v>
                </c:pt>
                <c:pt idx="757">
                  <c:v>98.689270070000006</c:v>
                </c:pt>
                <c:pt idx="758">
                  <c:v>98.67923897</c:v>
                </c:pt>
                <c:pt idx="759">
                  <c:v>98.682582670000002</c:v>
                </c:pt>
                <c:pt idx="760">
                  <c:v>90.881733370000006</c:v>
                </c:pt>
                <c:pt idx="761">
                  <c:v>98.682582670000002</c:v>
                </c:pt>
                <c:pt idx="762">
                  <c:v>97.144481229999997</c:v>
                </c:pt>
                <c:pt idx="763">
                  <c:v>98.689270070000006</c:v>
                </c:pt>
                <c:pt idx="764">
                  <c:v>94.880797139999999</c:v>
                </c:pt>
                <c:pt idx="765">
                  <c:v>80.369144349999999</c:v>
                </c:pt>
                <c:pt idx="766">
                  <c:v>75.988898919999997</c:v>
                </c:pt>
                <c:pt idx="767">
                  <c:v>98.685926370000004</c:v>
                </c:pt>
                <c:pt idx="768">
                  <c:v>98.689270070000006</c:v>
                </c:pt>
                <c:pt idx="769">
                  <c:v>97.856689070000002</c:v>
                </c:pt>
                <c:pt idx="770">
                  <c:v>96.769986959999997</c:v>
                </c:pt>
                <c:pt idx="771">
                  <c:v>98.682582670000002</c:v>
                </c:pt>
                <c:pt idx="772">
                  <c:v>99.598756140000006</c:v>
                </c:pt>
                <c:pt idx="773">
                  <c:v>97.759721799999994</c:v>
                </c:pt>
                <c:pt idx="774">
                  <c:v>98.695957469999996</c:v>
                </c:pt>
                <c:pt idx="775">
                  <c:v>98.67923897</c:v>
                </c:pt>
                <c:pt idx="776">
                  <c:v>92.245962480000003</c:v>
                </c:pt>
                <c:pt idx="777">
                  <c:v>64.837663419999998</c:v>
                </c:pt>
                <c:pt idx="778">
                  <c:v>75.163005319999996</c:v>
                </c:pt>
                <c:pt idx="779">
                  <c:v>98.689270070000006</c:v>
                </c:pt>
                <c:pt idx="780">
                  <c:v>98.689270070000006</c:v>
                </c:pt>
                <c:pt idx="781">
                  <c:v>92.379710439999997</c:v>
                </c:pt>
                <c:pt idx="782">
                  <c:v>98.685926370000004</c:v>
                </c:pt>
                <c:pt idx="783">
                  <c:v>98.682582670000002</c:v>
                </c:pt>
                <c:pt idx="784">
                  <c:v>98.689270070000006</c:v>
                </c:pt>
                <c:pt idx="785">
                  <c:v>98.689270070000006</c:v>
                </c:pt>
                <c:pt idx="786">
                  <c:v>97.916875649999994</c:v>
                </c:pt>
                <c:pt idx="787">
                  <c:v>94.706924799999996</c:v>
                </c:pt>
                <c:pt idx="788">
                  <c:v>98.675895280000006</c:v>
                </c:pt>
                <c:pt idx="789">
                  <c:v>99.585381350000006</c:v>
                </c:pt>
                <c:pt idx="790">
                  <c:v>97.669441939999999</c:v>
                </c:pt>
                <c:pt idx="791">
                  <c:v>97.712910019999995</c:v>
                </c:pt>
                <c:pt idx="792">
                  <c:v>97.722941120000002</c:v>
                </c:pt>
                <c:pt idx="793">
                  <c:v>98.689270070000006</c:v>
                </c:pt>
                <c:pt idx="794">
                  <c:v>97.826595780000005</c:v>
                </c:pt>
                <c:pt idx="795">
                  <c:v>97.826595780000005</c:v>
                </c:pt>
                <c:pt idx="796">
                  <c:v>84.180960979999995</c:v>
                </c:pt>
                <c:pt idx="797">
                  <c:v>98.689270070000006</c:v>
                </c:pt>
                <c:pt idx="798">
                  <c:v>98.669207880000002</c:v>
                </c:pt>
                <c:pt idx="799">
                  <c:v>98.689270070000006</c:v>
                </c:pt>
                <c:pt idx="800">
                  <c:v>98.689270070000006</c:v>
                </c:pt>
                <c:pt idx="801">
                  <c:v>98.67923897</c:v>
                </c:pt>
                <c:pt idx="802">
                  <c:v>98.685926370000004</c:v>
                </c:pt>
                <c:pt idx="803">
                  <c:v>98.689270070000006</c:v>
                </c:pt>
                <c:pt idx="804">
                  <c:v>98.689270070000006</c:v>
                </c:pt>
                <c:pt idx="805">
                  <c:v>98.682582670000002</c:v>
                </c:pt>
                <c:pt idx="806">
                  <c:v>96.609489420000003</c:v>
                </c:pt>
                <c:pt idx="807">
                  <c:v>99.605443539999996</c:v>
                </c:pt>
                <c:pt idx="808">
                  <c:v>99.605443539999996</c:v>
                </c:pt>
                <c:pt idx="809">
                  <c:v>98.682582670000002</c:v>
                </c:pt>
                <c:pt idx="810">
                  <c:v>99.605443539999996</c:v>
                </c:pt>
                <c:pt idx="811">
                  <c:v>98.689270070000006</c:v>
                </c:pt>
                <c:pt idx="812">
                  <c:v>98.689270070000006</c:v>
                </c:pt>
                <c:pt idx="813">
                  <c:v>98.67923897</c:v>
                </c:pt>
                <c:pt idx="814">
                  <c:v>98.689270070000006</c:v>
                </c:pt>
                <c:pt idx="815">
                  <c:v>98.689270070000006</c:v>
                </c:pt>
                <c:pt idx="816">
                  <c:v>83.960276859999993</c:v>
                </c:pt>
                <c:pt idx="817">
                  <c:v>85.431504329999996</c:v>
                </c:pt>
                <c:pt idx="818">
                  <c:v>67.706556989999996</c:v>
                </c:pt>
                <c:pt idx="819">
                  <c:v>77.356471729999996</c:v>
                </c:pt>
                <c:pt idx="820">
                  <c:v>93.90109339</c:v>
                </c:pt>
                <c:pt idx="821">
                  <c:v>98.689270070000006</c:v>
                </c:pt>
                <c:pt idx="822">
                  <c:v>98.689270070000006</c:v>
                </c:pt>
                <c:pt idx="823">
                  <c:v>98.689270070000006</c:v>
                </c:pt>
                <c:pt idx="824">
                  <c:v>45.390711199999998</c:v>
                </c:pt>
                <c:pt idx="825">
                  <c:v>99.605443539999996</c:v>
                </c:pt>
                <c:pt idx="826">
                  <c:v>57.628648810000001</c:v>
                </c:pt>
                <c:pt idx="827">
                  <c:v>98.689270070000006</c:v>
                </c:pt>
                <c:pt idx="828">
                  <c:v>98.689270070000006</c:v>
                </c:pt>
                <c:pt idx="829">
                  <c:v>99.605443539999996</c:v>
                </c:pt>
                <c:pt idx="830">
                  <c:v>99.605443539999996</c:v>
                </c:pt>
                <c:pt idx="831">
                  <c:v>99.605443539999996</c:v>
                </c:pt>
                <c:pt idx="832">
                  <c:v>98.689270070000006</c:v>
                </c:pt>
                <c:pt idx="833">
                  <c:v>99.605443539999996</c:v>
                </c:pt>
                <c:pt idx="834">
                  <c:v>95.934062260000005</c:v>
                </c:pt>
                <c:pt idx="835">
                  <c:v>91.496973949999997</c:v>
                </c:pt>
                <c:pt idx="836">
                  <c:v>98.689270070000006</c:v>
                </c:pt>
                <c:pt idx="837">
                  <c:v>99.605443539999996</c:v>
                </c:pt>
                <c:pt idx="838">
                  <c:v>98.689270070000006</c:v>
                </c:pt>
                <c:pt idx="839">
                  <c:v>98.689270070000006</c:v>
                </c:pt>
                <c:pt idx="840">
                  <c:v>99.605443539999996</c:v>
                </c:pt>
                <c:pt idx="841">
                  <c:v>82.853512559999999</c:v>
                </c:pt>
                <c:pt idx="842">
                  <c:v>98.689270070000006</c:v>
                </c:pt>
                <c:pt idx="843">
                  <c:v>99.605443539999996</c:v>
                </c:pt>
                <c:pt idx="844">
                  <c:v>98.689270070000006</c:v>
                </c:pt>
                <c:pt idx="845">
                  <c:v>96.769986959999997</c:v>
                </c:pt>
                <c:pt idx="846">
                  <c:v>99.605443539999996</c:v>
                </c:pt>
                <c:pt idx="847">
                  <c:v>98.689270070000006</c:v>
                </c:pt>
                <c:pt idx="848">
                  <c:v>99.605443539999996</c:v>
                </c:pt>
                <c:pt idx="849">
                  <c:v>99.605443539999996</c:v>
                </c:pt>
                <c:pt idx="850">
                  <c:v>99.605443539999996</c:v>
                </c:pt>
                <c:pt idx="851">
                  <c:v>83.47544053</c:v>
                </c:pt>
                <c:pt idx="852">
                  <c:v>98.682582670000002</c:v>
                </c:pt>
                <c:pt idx="853">
                  <c:v>99.605443539999996</c:v>
                </c:pt>
                <c:pt idx="854">
                  <c:v>98.749456649999999</c:v>
                </c:pt>
                <c:pt idx="855">
                  <c:v>99.61213094</c:v>
                </c:pt>
                <c:pt idx="856">
                  <c:v>99.605443539999996</c:v>
                </c:pt>
                <c:pt idx="857">
                  <c:v>96.769986959999997</c:v>
                </c:pt>
                <c:pt idx="858">
                  <c:v>98.689270070000006</c:v>
                </c:pt>
                <c:pt idx="859">
                  <c:v>98.685926370000004</c:v>
                </c:pt>
                <c:pt idx="860">
                  <c:v>98.682582670000002</c:v>
                </c:pt>
                <c:pt idx="861">
                  <c:v>99.605443539999996</c:v>
                </c:pt>
                <c:pt idx="862">
                  <c:v>97.833283179999995</c:v>
                </c:pt>
                <c:pt idx="863">
                  <c:v>99.605443539999996</c:v>
                </c:pt>
                <c:pt idx="864">
                  <c:v>69.930116699999999</c:v>
                </c:pt>
                <c:pt idx="865">
                  <c:v>99.605443539999996</c:v>
                </c:pt>
                <c:pt idx="866">
                  <c:v>98.675895280000006</c:v>
                </c:pt>
                <c:pt idx="867">
                  <c:v>99.605443539999996</c:v>
                </c:pt>
                <c:pt idx="868">
                  <c:v>48.05898285</c:v>
                </c:pt>
                <c:pt idx="869">
                  <c:v>93.931186679999996</c:v>
                </c:pt>
                <c:pt idx="870">
                  <c:v>12.36165446</c:v>
                </c:pt>
                <c:pt idx="871">
                  <c:v>98.772862540000006</c:v>
                </c:pt>
                <c:pt idx="872">
                  <c:v>99.605443539999996</c:v>
                </c:pt>
                <c:pt idx="873">
                  <c:v>77.399939810000006</c:v>
                </c:pt>
                <c:pt idx="874">
                  <c:v>92.934764439999995</c:v>
                </c:pt>
                <c:pt idx="875">
                  <c:v>99.605443539999996</c:v>
                </c:pt>
                <c:pt idx="876">
                  <c:v>99.605443539999996</c:v>
                </c:pt>
                <c:pt idx="877">
                  <c:v>99.605443539999996</c:v>
                </c:pt>
                <c:pt idx="878">
                  <c:v>70.7560103</c:v>
                </c:pt>
                <c:pt idx="879">
                  <c:v>99.605443539999996</c:v>
                </c:pt>
                <c:pt idx="880">
                  <c:v>99.49175778</c:v>
                </c:pt>
                <c:pt idx="881">
                  <c:v>81.011134519999999</c:v>
                </c:pt>
                <c:pt idx="882">
                  <c:v>99.605443539999996</c:v>
                </c:pt>
                <c:pt idx="883">
                  <c:v>95.231885509999998</c:v>
                </c:pt>
                <c:pt idx="884">
                  <c:v>99.605443539999996</c:v>
                </c:pt>
                <c:pt idx="885">
                  <c:v>99.605443539999996</c:v>
                </c:pt>
                <c:pt idx="886">
                  <c:v>99.602099839999994</c:v>
                </c:pt>
                <c:pt idx="887">
                  <c:v>99.61213094</c:v>
                </c:pt>
                <c:pt idx="888">
                  <c:v>97.856689070000002</c:v>
                </c:pt>
                <c:pt idx="889">
                  <c:v>91.389975590000006</c:v>
                </c:pt>
                <c:pt idx="890">
                  <c:v>91.299695720000003</c:v>
                </c:pt>
                <c:pt idx="891">
                  <c:v>98.772862540000006</c:v>
                </c:pt>
                <c:pt idx="892">
                  <c:v>92.255993579999995</c:v>
                </c:pt>
                <c:pt idx="893">
                  <c:v>99.605443539999996</c:v>
                </c:pt>
                <c:pt idx="894">
                  <c:v>99.605443539999996</c:v>
                </c:pt>
                <c:pt idx="895">
                  <c:v>89.571003439999998</c:v>
                </c:pt>
                <c:pt idx="896">
                  <c:v>99.605443539999996</c:v>
                </c:pt>
                <c:pt idx="897">
                  <c:v>94.19199519</c:v>
                </c:pt>
                <c:pt idx="898">
                  <c:v>94.188651489999998</c:v>
                </c:pt>
                <c:pt idx="899">
                  <c:v>98.772862540000006</c:v>
                </c:pt>
                <c:pt idx="900">
                  <c:v>99.605443539999996</c:v>
                </c:pt>
                <c:pt idx="901">
                  <c:v>99.605443539999996</c:v>
                </c:pt>
                <c:pt idx="902">
                  <c:v>98.772862540000006</c:v>
                </c:pt>
                <c:pt idx="903">
                  <c:v>98.612364999999997</c:v>
                </c:pt>
                <c:pt idx="904">
                  <c:v>36.172133610000003</c:v>
                </c:pt>
                <c:pt idx="905">
                  <c:v>99.605443539999996</c:v>
                </c:pt>
                <c:pt idx="906">
                  <c:v>99.605443539999996</c:v>
                </c:pt>
                <c:pt idx="907">
                  <c:v>99.605443539999996</c:v>
                </c:pt>
                <c:pt idx="908">
                  <c:v>99.605443539999996</c:v>
                </c:pt>
                <c:pt idx="909">
                  <c:v>96.897047509999993</c:v>
                </c:pt>
                <c:pt idx="910">
                  <c:v>97.856689070000002</c:v>
                </c:pt>
                <c:pt idx="911">
                  <c:v>99.605443539999996</c:v>
                </c:pt>
                <c:pt idx="912">
                  <c:v>99.605443539999996</c:v>
                </c:pt>
                <c:pt idx="913">
                  <c:v>98.695957469999996</c:v>
                </c:pt>
                <c:pt idx="914">
                  <c:v>98.695957469999996</c:v>
                </c:pt>
                <c:pt idx="915">
                  <c:v>98.695957469999996</c:v>
                </c:pt>
                <c:pt idx="916">
                  <c:v>98.689270070000006</c:v>
                </c:pt>
                <c:pt idx="917">
                  <c:v>98.692613769999994</c:v>
                </c:pt>
                <c:pt idx="918">
                  <c:v>98.689270070000006</c:v>
                </c:pt>
                <c:pt idx="919">
                  <c:v>90.510582810000002</c:v>
                </c:pt>
                <c:pt idx="920">
                  <c:v>97.779784000000006</c:v>
                </c:pt>
                <c:pt idx="921">
                  <c:v>98.695957469999996</c:v>
                </c:pt>
                <c:pt idx="922">
                  <c:v>98.695957469999996</c:v>
                </c:pt>
                <c:pt idx="923">
                  <c:v>99.605443539999996</c:v>
                </c:pt>
                <c:pt idx="924">
                  <c:v>97.692847830000005</c:v>
                </c:pt>
                <c:pt idx="925">
                  <c:v>98.695957469999996</c:v>
                </c:pt>
                <c:pt idx="926">
                  <c:v>98.689270070000006</c:v>
                </c:pt>
                <c:pt idx="927">
                  <c:v>98.695957469999996</c:v>
                </c:pt>
                <c:pt idx="928">
                  <c:v>98.695957469999996</c:v>
                </c:pt>
                <c:pt idx="929">
                  <c:v>50.907814219999999</c:v>
                </c:pt>
                <c:pt idx="930">
                  <c:v>88.674892170000007</c:v>
                </c:pt>
                <c:pt idx="931">
                  <c:v>98.689270070000006</c:v>
                </c:pt>
                <c:pt idx="932">
                  <c:v>99.61213094</c:v>
                </c:pt>
                <c:pt idx="933">
                  <c:v>97.779784000000006</c:v>
                </c:pt>
                <c:pt idx="934">
                  <c:v>97.779784000000006</c:v>
                </c:pt>
                <c:pt idx="935">
                  <c:v>93.148761160000006</c:v>
                </c:pt>
                <c:pt idx="936">
                  <c:v>98.695957469999996</c:v>
                </c:pt>
                <c:pt idx="937">
                  <c:v>99.61213094</c:v>
                </c:pt>
                <c:pt idx="938">
                  <c:v>99.61213094</c:v>
                </c:pt>
                <c:pt idx="939">
                  <c:v>96.876985320000003</c:v>
                </c:pt>
                <c:pt idx="940">
                  <c:v>99.61213094</c:v>
                </c:pt>
                <c:pt idx="941">
                  <c:v>98.695957469999996</c:v>
                </c:pt>
                <c:pt idx="942">
                  <c:v>99.61213094</c:v>
                </c:pt>
                <c:pt idx="943">
                  <c:v>81.302036310000005</c:v>
                </c:pt>
                <c:pt idx="944">
                  <c:v>98.695957469999996</c:v>
                </c:pt>
                <c:pt idx="945">
                  <c:v>99.61213094</c:v>
                </c:pt>
                <c:pt idx="946">
                  <c:v>99.61213094</c:v>
                </c:pt>
                <c:pt idx="947">
                  <c:v>99.605443539999996</c:v>
                </c:pt>
                <c:pt idx="948">
                  <c:v>98.695957469999996</c:v>
                </c:pt>
                <c:pt idx="949">
                  <c:v>98.689270070000006</c:v>
                </c:pt>
                <c:pt idx="950">
                  <c:v>99.605443539999996</c:v>
                </c:pt>
                <c:pt idx="951">
                  <c:v>98.689270070000006</c:v>
                </c:pt>
                <c:pt idx="952">
                  <c:v>99.598756140000006</c:v>
                </c:pt>
                <c:pt idx="953">
                  <c:v>98.695957469999996</c:v>
                </c:pt>
                <c:pt idx="954">
                  <c:v>1.183669375</c:v>
                </c:pt>
                <c:pt idx="955">
                  <c:v>99.61213094</c:v>
                </c:pt>
                <c:pt idx="956">
                  <c:v>94.218744779999994</c:v>
                </c:pt>
                <c:pt idx="957">
                  <c:v>99.598756140000006</c:v>
                </c:pt>
                <c:pt idx="958">
                  <c:v>98.695957469999996</c:v>
                </c:pt>
                <c:pt idx="959">
                  <c:v>99.605443539999996</c:v>
                </c:pt>
                <c:pt idx="960">
                  <c:v>96.629551609999993</c:v>
                </c:pt>
                <c:pt idx="961">
                  <c:v>98.695957469999996</c:v>
                </c:pt>
                <c:pt idx="962">
                  <c:v>98.695957469999996</c:v>
                </c:pt>
                <c:pt idx="963">
                  <c:v>98.689270070000006</c:v>
                </c:pt>
                <c:pt idx="964">
                  <c:v>96.897047509999993</c:v>
                </c:pt>
                <c:pt idx="965">
                  <c:v>98.695957469999996</c:v>
                </c:pt>
                <c:pt idx="966">
                  <c:v>98.695957469999996</c:v>
                </c:pt>
                <c:pt idx="967">
                  <c:v>98.685926370000004</c:v>
                </c:pt>
                <c:pt idx="968">
                  <c:v>98.695957469999996</c:v>
                </c:pt>
                <c:pt idx="969">
                  <c:v>98.689270070000006</c:v>
                </c:pt>
                <c:pt idx="970">
                  <c:v>98.695957469999996</c:v>
                </c:pt>
                <c:pt idx="971">
                  <c:v>98.689270070000006</c:v>
                </c:pt>
                <c:pt idx="972">
                  <c:v>98.695957469999996</c:v>
                </c:pt>
                <c:pt idx="973">
                  <c:v>97.779784000000006</c:v>
                </c:pt>
                <c:pt idx="974">
                  <c:v>26.706122310000001</c:v>
                </c:pt>
                <c:pt idx="975">
                  <c:v>98.682582670000002</c:v>
                </c:pt>
                <c:pt idx="976">
                  <c:v>97.98709332</c:v>
                </c:pt>
                <c:pt idx="977">
                  <c:v>98.67923897</c:v>
                </c:pt>
                <c:pt idx="978">
                  <c:v>98.695957469999996</c:v>
                </c:pt>
                <c:pt idx="979">
                  <c:v>80.436018320000002</c:v>
                </c:pt>
                <c:pt idx="980">
                  <c:v>98.695957469999996</c:v>
                </c:pt>
                <c:pt idx="981">
                  <c:v>98.695957469999996</c:v>
                </c:pt>
                <c:pt idx="982">
                  <c:v>98.695957469999996</c:v>
                </c:pt>
                <c:pt idx="983">
                  <c:v>98.689270070000006</c:v>
                </c:pt>
                <c:pt idx="984">
                  <c:v>99.605443539999996</c:v>
                </c:pt>
                <c:pt idx="985">
                  <c:v>40.82321864</c:v>
                </c:pt>
                <c:pt idx="986">
                  <c:v>98.689270070000006</c:v>
                </c:pt>
                <c:pt idx="987">
                  <c:v>98.695957469999996</c:v>
                </c:pt>
                <c:pt idx="988">
                  <c:v>98.689270070000006</c:v>
                </c:pt>
                <c:pt idx="989">
                  <c:v>98.689270070000006</c:v>
                </c:pt>
                <c:pt idx="990">
                  <c:v>94.145183399999993</c:v>
                </c:pt>
                <c:pt idx="991">
                  <c:v>98.695957469999996</c:v>
                </c:pt>
                <c:pt idx="992">
                  <c:v>98.695957469999996</c:v>
                </c:pt>
                <c:pt idx="993">
                  <c:v>97.736315910000002</c:v>
                </c:pt>
                <c:pt idx="994">
                  <c:v>98.695957469999996</c:v>
                </c:pt>
                <c:pt idx="995">
                  <c:v>98.695957469999996</c:v>
                </c:pt>
                <c:pt idx="996">
                  <c:v>98.689270070000006</c:v>
                </c:pt>
                <c:pt idx="997">
                  <c:v>98.695957469999996</c:v>
                </c:pt>
                <c:pt idx="998">
                  <c:v>94.897515630000001</c:v>
                </c:pt>
                <c:pt idx="999">
                  <c:v>96.873641620000001</c:v>
                </c:pt>
                <c:pt idx="1000">
                  <c:v>98.695957469999996</c:v>
                </c:pt>
                <c:pt idx="1001">
                  <c:v>98.695957469999996</c:v>
                </c:pt>
                <c:pt idx="1002">
                  <c:v>27.8429799</c:v>
                </c:pt>
                <c:pt idx="1003">
                  <c:v>98.689270070000006</c:v>
                </c:pt>
                <c:pt idx="1004">
                  <c:v>97.839970579999999</c:v>
                </c:pt>
                <c:pt idx="1005">
                  <c:v>99.595412449999998</c:v>
                </c:pt>
                <c:pt idx="1006">
                  <c:v>98.689270070000006</c:v>
                </c:pt>
                <c:pt idx="1007">
                  <c:v>98.695957469999996</c:v>
                </c:pt>
                <c:pt idx="1008">
                  <c:v>98.689270070000006</c:v>
                </c:pt>
                <c:pt idx="1009">
                  <c:v>99.414852710000005</c:v>
                </c:pt>
                <c:pt idx="1010">
                  <c:v>98.695957469999996</c:v>
                </c:pt>
                <c:pt idx="1011">
                  <c:v>99.605443539999996</c:v>
                </c:pt>
                <c:pt idx="1012">
                  <c:v>98.689270070000006</c:v>
                </c:pt>
                <c:pt idx="1013">
                  <c:v>98.689270070000006</c:v>
                </c:pt>
                <c:pt idx="1014">
                  <c:v>91.269602430000006</c:v>
                </c:pt>
                <c:pt idx="1015">
                  <c:v>98.682582670000002</c:v>
                </c:pt>
                <c:pt idx="1016">
                  <c:v>99.605443539999996</c:v>
                </c:pt>
                <c:pt idx="1017">
                  <c:v>97.809877290000003</c:v>
                </c:pt>
                <c:pt idx="1018">
                  <c:v>98.685926370000004</c:v>
                </c:pt>
                <c:pt idx="1019">
                  <c:v>99.605443539999996</c:v>
                </c:pt>
                <c:pt idx="1020">
                  <c:v>85.107165550000005</c:v>
                </c:pt>
                <c:pt idx="1021">
                  <c:v>98.695957469999996</c:v>
                </c:pt>
                <c:pt idx="1022">
                  <c:v>99.605443539999996</c:v>
                </c:pt>
                <c:pt idx="1023">
                  <c:v>98.682582670000002</c:v>
                </c:pt>
                <c:pt idx="1024">
                  <c:v>96.876985320000003</c:v>
                </c:pt>
                <c:pt idx="1025">
                  <c:v>98.695957469999996</c:v>
                </c:pt>
                <c:pt idx="1026">
                  <c:v>99.605443539999996</c:v>
                </c:pt>
                <c:pt idx="1027">
                  <c:v>95.061356869999997</c:v>
                </c:pt>
                <c:pt idx="1028">
                  <c:v>94.07162203</c:v>
                </c:pt>
                <c:pt idx="1029">
                  <c:v>99.414852710000005</c:v>
                </c:pt>
                <c:pt idx="1030">
                  <c:v>98.689270070000006</c:v>
                </c:pt>
                <c:pt idx="1031">
                  <c:v>98.689270070000006</c:v>
                </c:pt>
                <c:pt idx="1032">
                  <c:v>98.695957469999996</c:v>
                </c:pt>
                <c:pt idx="1033">
                  <c:v>98.682582670000002</c:v>
                </c:pt>
                <c:pt idx="1034">
                  <c:v>98.685926370000004</c:v>
                </c:pt>
                <c:pt idx="1035">
                  <c:v>98.689270070000006</c:v>
                </c:pt>
                <c:pt idx="1036">
                  <c:v>92.17908851</c:v>
                </c:pt>
                <c:pt idx="1037">
                  <c:v>98.695957469999996</c:v>
                </c:pt>
                <c:pt idx="1038">
                  <c:v>99.404821609999999</c:v>
                </c:pt>
                <c:pt idx="1039">
                  <c:v>98.689270070000006</c:v>
                </c:pt>
                <c:pt idx="1040">
                  <c:v>98.689270070000006</c:v>
                </c:pt>
                <c:pt idx="1041">
                  <c:v>98.682582670000002</c:v>
                </c:pt>
                <c:pt idx="1042">
                  <c:v>98.689270070000006</c:v>
                </c:pt>
                <c:pt idx="1043">
                  <c:v>98.695957469999996</c:v>
                </c:pt>
                <c:pt idx="1044">
                  <c:v>99.605443539999996</c:v>
                </c:pt>
                <c:pt idx="1045">
                  <c:v>98.685926370000004</c:v>
                </c:pt>
                <c:pt idx="1046">
                  <c:v>98.689270070000006</c:v>
                </c:pt>
                <c:pt idx="1047">
                  <c:v>98.695957469999996</c:v>
                </c:pt>
                <c:pt idx="1048">
                  <c:v>98.675895280000006</c:v>
                </c:pt>
                <c:pt idx="1049">
                  <c:v>99.602099839999994</c:v>
                </c:pt>
                <c:pt idx="1050">
                  <c:v>99.598756140000006</c:v>
                </c:pt>
                <c:pt idx="1051">
                  <c:v>98.695957469999996</c:v>
                </c:pt>
                <c:pt idx="1052">
                  <c:v>98.689270070000006</c:v>
                </c:pt>
                <c:pt idx="1053">
                  <c:v>98.695957469999996</c:v>
                </c:pt>
                <c:pt idx="1054">
                  <c:v>98.689270070000006</c:v>
                </c:pt>
                <c:pt idx="1055">
                  <c:v>90.594175280000002</c:v>
                </c:pt>
                <c:pt idx="1056">
                  <c:v>98.682582670000002</c:v>
                </c:pt>
                <c:pt idx="1057">
                  <c:v>98.695957469999996</c:v>
                </c:pt>
                <c:pt idx="1058">
                  <c:v>98.682582670000002</c:v>
                </c:pt>
                <c:pt idx="1059">
                  <c:v>90.550707189999997</c:v>
                </c:pt>
                <c:pt idx="1060">
                  <c:v>98.695957469999996</c:v>
                </c:pt>
                <c:pt idx="1061">
                  <c:v>3.3436988000000001E-2</c:v>
                </c:pt>
                <c:pt idx="1062">
                  <c:v>99.605443539999996</c:v>
                </c:pt>
                <c:pt idx="1063">
                  <c:v>98.685926370000004</c:v>
                </c:pt>
                <c:pt idx="1064">
                  <c:v>98.689270070000006</c:v>
                </c:pt>
                <c:pt idx="1065">
                  <c:v>99.598756140000006</c:v>
                </c:pt>
                <c:pt idx="1066">
                  <c:v>99.605443539999996</c:v>
                </c:pt>
                <c:pt idx="1067">
                  <c:v>99.605443539999996</c:v>
                </c:pt>
                <c:pt idx="1068">
                  <c:v>92.195807000000002</c:v>
                </c:pt>
                <c:pt idx="1069">
                  <c:v>98.685926370000004</c:v>
                </c:pt>
                <c:pt idx="1070">
                  <c:v>99.605443539999996</c:v>
                </c:pt>
                <c:pt idx="1071">
                  <c:v>98.689270070000006</c:v>
                </c:pt>
                <c:pt idx="1072">
                  <c:v>85.939746549999995</c:v>
                </c:pt>
                <c:pt idx="1073">
                  <c:v>98.645801989999995</c:v>
                </c:pt>
                <c:pt idx="1074">
                  <c:v>98.689270070000006</c:v>
                </c:pt>
                <c:pt idx="1075">
                  <c:v>98.689270070000006</c:v>
                </c:pt>
                <c:pt idx="1076">
                  <c:v>98.67923897</c:v>
                </c:pt>
                <c:pt idx="1077">
                  <c:v>85.933059150000005</c:v>
                </c:pt>
                <c:pt idx="1078">
                  <c:v>85.789280099999999</c:v>
                </c:pt>
                <c:pt idx="1079">
                  <c:v>98.689270070000006</c:v>
                </c:pt>
                <c:pt idx="1080">
                  <c:v>93.091918280000002</c:v>
                </c:pt>
                <c:pt idx="1081">
                  <c:v>96.622864210000003</c:v>
                </c:pt>
                <c:pt idx="1082">
                  <c:v>96.769986959999997</c:v>
                </c:pt>
                <c:pt idx="1083">
                  <c:v>98.689270070000006</c:v>
                </c:pt>
                <c:pt idx="1084">
                  <c:v>82.602735150000001</c:v>
                </c:pt>
                <c:pt idx="1085">
                  <c:v>98.689270070000006</c:v>
                </c:pt>
                <c:pt idx="1086">
                  <c:v>95.907312669999996</c:v>
                </c:pt>
                <c:pt idx="1087">
                  <c:v>98.689270070000006</c:v>
                </c:pt>
                <c:pt idx="1088">
                  <c:v>98.682582670000002</c:v>
                </c:pt>
                <c:pt idx="1089">
                  <c:v>19.467014410000001</c:v>
                </c:pt>
                <c:pt idx="1090">
                  <c:v>98.682582670000002</c:v>
                </c:pt>
                <c:pt idx="1091">
                  <c:v>98.689270070000006</c:v>
                </c:pt>
                <c:pt idx="1092">
                  <c:v>98.689270070000006</c:v>
                </c:pt>
                <c:pt idx="1093">
                  <c:v>98.689270070000006</c:v>
                </c:pt>
                <c:pt idx="1094">
                  <c:v>98.689270070000006</c:v>
                </c:pt>
                <c:pt idx="1095">
                  <c:v>98.689270070000006</c:v>
                </c:pt>
                <c:pt idx="1096">
                  <c:v>98.689270070000006</c:v>
                </c:pt>
                <c:pt idx="1097">
                  <c:v>80.071555149999995</c:v>
                </c:pt>
                <c:pt idx="1098">
                  <c:v>98.689270070000006</c:v>
                </c:pt>
                <c:pt idx="1099">
                  <c:v>98.682582670000002</c:v>
                </c:pt>
                <c:pt idx="1100">
                  <c:v>91.430099979999994</c:v>
                </c:pt>
                <c:pt idx="1101">
                  <c:v>60.892098840000003</c:v>
                </c:pt>
                <c:pt idx="1102">
                  <c:v>98.682582670000002</c:v>
                </c:pt>
                <c:pt idx="1103">
                  <c:v>98.689270070000006</c:v>
                </c:pt>
                <c:pt idx="1104">
                  <c:v>97.833283179999995</c:v>
                </c:pt>
                <c:pt idx="1105">
                  <c:v>97.689504130000003</c:v>
                </c:pt>
                <c:pt idx="1106">
                  <c:v>99.605443539999996</c:v>
                </c:pt>
                <c:pt idx="1107">
                  <c:v>93.051793889999999</c:v>
                </c:pt>
                <c:pt idx="1108">
                  <c:v>98.689270070000006</c:v>
                </c:pt>
                <c:pt idx="1109">
                  <c:v>99.471695589999996</c:v>
                </c:pt>
                <c:pt idx="1110">
                  <c:v>97.856689070000002</c:v>
                </c:pt>
                <c:pt idx="1111">
                  <c:v>98.689270070000006</c:v>
                </c:pt>
                <c:pt idx="1112">
                  <c:v>58.738756809999998</c:v>
                </c:pt>
                <c:pt idx="1113">
                  <c:v>98.682582670000002</c:v>
                </c:pt>
                <c:pt idx="1114">
                  <c:v>90.119370050000001</c:v>
                </c:pt>
                <c:pt idx="1115">
                  <c:v>99.605443539999996</c:v>
                </c:pt>
                <c:pt idx="1116">
                  <c:v>44.029825789999997</c:v>
                </c:pt>
                <c:pt idx="1117">
                  <c:v>95.92737486</c:v>
                </c:pt>
                <c:pt idx="1118">
                  <c:v>96.893703819999999</c:v>
                </c:pt>
                <c:pt idx="1119">
                  <c:v>98.578928009999998</c:v>
                </c:pt>
                <c:pt idx="1120">
                  <c:v>97.850001669999997</c:v>
                </c:pt>
                <c:pt idx="1121">
                  <c:v>5.6174139829999996</c:v>
                </c:pt>
                <c:pt idx="1122">
                  <c:v>98.689270070000006</c:v>
                </c:pt>
                <c:pt idx="1123">
                  <c:v>37.12508777</c:v>
                </c:pt>
                <c:pt idx="1124">
                  <c:v>84.488581269999997</c:v>
                </c:pt>
                <c:pt idx="1125">
                  <c:v>99.605443539999996</c:v>
                </c:pt>
                <c:pt idx="1126">
                  <c:v>99.598756140000006</c:v>
                </c:pt>
                <c:pt idx="1127">
                  <c:v>98.689270070000006</c:v>
                </c:pt>
                <c:pt idx="1128">
                  <c:v>97.696191529999993</c:v>
                </c:pt>
                <c:pt idx="1129">
                  <c:v>98.682582670000002</c:v>
                </c:pt>
                <c:pt idx="1130">
                  <c:v>97.833283179999995</c:v>
                </c:pt>
                <c:pt idx="1131">
                  <c:v>98.502022940000003</c:v>
                </c:pt>
                <c:pt idx="1132">
                  <c:v>90.661049250000005</c:v>
                </c:pt>
                <c:pt idx="1133">
                  <c:v>98.689270070000006</c:v>
                </c:pt>
                <c:pt idx="1134">
                  <c:v>98.689270070000006</c:v>
                </c:pt>
                <c:pt idx="1135">
                  <c:v>72.655231220000005</c:v>
                </c:pt>
                <c:pt idx="1136">
                  <c:v>78.533453710000003</c:v>
                </c:pt>
                <c:pt idx="1137">
                  <c:v>90.293242379999995</c:v>
                </c:pt>
                <c:pt idx="1138">
                  <c:v>99.605443539999996</c:v>
                </c:pt>
                <c:pt idx="1139">
                  <c:v>94.098371619999995</c:v>
                </c:pt>
                <c:pt idx="1140">
                  <c:v>98.689270070000006</c:v>
                </c:pt>
                <c:pt idx="1141">
                  <c:v>96.903734909999997</c:v>
                </c:pt>
                <c:pt idx="1142">
                  <c:v>83.060821880000006</c:v>
                </c:pt>
                <c:pt idx="1143">
                  <c:v>98.689270070000006</c:v>
                </c:pt>
                <c:pt idx="1144">
                  <c:v>98.41174307</c:v>
                </c:pt>
                <c:pt idx="1145">
                  <c:v>99.605443539999996</c:v>
                </c:pt>
                <c:pt idx="1146">
                  <c:v>98.66586418</c:v>
                </c:pt>
                <c:pt idx="1147">
                  <c:v>98.689270070000006</c:v>
                </c:pt>
                <c:pt idx="1148">
                  <c:v>98.682582670000002</c:v>
                </c:pt>
                <c:pt idx="1149">
                  <c:v>98.689270070000006</c:v>
                </c:pt>
                <c:pt idx="1150">
                  <c:v>98.689270070000006</c:v>
                </c:pt>
                <c:pt idx="1151">
                  <c:v>98.689270070000006</c:v>
                </c:pt>
                <c:pt idx="1152">
                  <c:v>89.457317680000003</c:v>
                </c:pt>
                <c:pt idx="1153">
                  <c:v>39.8401712</c:v>
                </c:pt>
                <c:pt idx="1154">
                  <c:v>98.689270070000006</c:v>
                </c:pt>
                <c:pt idx="1155">
                  <c:v>96.863610530000003</c:v>
                </c:pt>
                <c:pt idx="1156">
                  <c:v>98.685926370000004</c:v>
                </c:pt>
                <c:pt idx="1157">
                  <c:v>98.695957469999996</c:v>
                </c:pt>
                <c:pt idx="1158">
                  <c:v>98.682582670000002</c:v>
                </c:pt>
                <c:pt idx="1159">
                  <c:v>93.078543479999993</c:v>
                </c:pt>
                <c:pt idx="1160">
                  <c:v>98.692613769999994</c:v>
                </c:pt>
                <c:pt idx="1161">
                  <c:v>98.689270070000006</c:v>
                </c:pt>
                <c:pt idx="1162">
                  <c:v>98.675895280000006</c:v>
                </c:pt>
                <c:pt idx="1163">
                  <c:v>98.695957469999996</c:v>
                </c:pt>
                <c:pt idx="1164">
                  <c:v>98.689270070000006</c:v>
                </c:pt>
                <c:pt idx="1165">
                  <c:v>98.689270070000006</c:v>
                </c:pt>
                <c:pt idx="1166">
                  <c:v>98.689270070000006</c:v>
                </c:pt>
                <c:pt idx="1167">
                  <c:v>98.689270070000006</c:v>
                </c:pt>
                <c:pt idx="1168">
                  <c:v>98.689270070000006</c:v>
                </c:pt>
                <c:pt idx="1169">
                  <c:v>98.689270070000006</c:v>
                </c:pt>
                <c:pt idx="1170">
                  <c:v>98.689270070000006</c:v>
                </c:pt>
                <c:pt idx="1171">
                  <c:v>98.682582670000002</c:v>
                </c:pt>
                <c:pt idx="1172">
                  <c:v>98.689270070000006</c:v>
                </c:pt>
                <c:pt idx="1173">
                  <c:v>98.689270070000006</c:v>
                </c:pt>
                <c:pt idx="1174">
                  <c:v>98.682582670000002</c:v>
                </c:pt>
                <c:pt idx="1175">
                  <c:v>98.689270070000006</c:v>
                </c:pt>
                <c:pt idx="1176">
                  <c:v>98.689270070000006</c:v>
                </c:pt>
                <c:pt idx="1177">
                  <c:v>35.446550969999997</c:v>
                </c:pt>
                <c:pt idx="1178">
                  <c:v>98.695957469999996</c:v>
                </c:pt>
                <c:pt idx="1179">
                  <c:v>98.689270070000006</c:v>
                </c:pt>
                <c:pt idx="1180">
                  <c:v>40.977028789999999</c:v>
                </c:pt>
                <c:pt idx="1181">
                  <c:v>98.672551580000004</c:v>
                </c:pt>
                <c:pt idx="1182">
                  <c:v>98.689270070000006</c:v>
                </c:pt>
                <c:pt idx="1183">
                  <c:v>98.689270070000006</c:v>
                </c:pt>
                <c:pt idx="1184">
                  <c:v>98.685926370000004</c:v>
                </c:pt>
                <c:pt idx="1185">
                  <c:v>98.682582670000002</c:v>
                </c:pt>
                <c:pt idx="1186">
                  <c:v>77.135787609999994</c:v>
                </c:pt>
                <c:pt idx="1187">
                  <c:v>98.689270070000006</c:v>
                </c:pt>
                <c:pt idx="1188">
                  <c:v>78.306082189999998</c:v>
                </c:pt>
                <c:pt idx="1189">
                  <c:v>73.695121540000002</c:v>
                </c:pt>
                <c:pt idx="1190">
                  <c:v>98.689270070000006</c:v>
                </c:pt>
                <c:pt idx="1191">
                  <c:v>78.459892330000002</c:v>
                </c:pt>
                <c:pt idx="1192">
                  <c:v>94.9811081</c:v>
                </c:pt>
                <c:pt idx="1193">
                  <c:v>98.689270070000006</c:v>
                </c:pt>
                <c:pt idx="1194">
                  <c:v>98.695957469999996</c:v>
                </c:pt>
                <c:pt idx="1195">
                  <c:v>99.605443539999996</c:v>
                </c:pt>
                <c:pt idx="1196">
                  <c:v>98.685926370000004</c:v>
                </c:pt>
                <c:pt idx="1197">
                  <c:v>74.474203360000004</c:v>
                </c:pt>
                <c:pt idx="1198">
                  <c:v>98.682582670000002</c:v>
                </c:pt>
                <c:pt idx="1199">
                  <c:v>98.682582670000002</c:v>
                </c:pt>
                <c:pt idx="1200">
                  <c:v>3.4339786669999999</c:v>
                </c:pt>
                <c:pt idx="1201">
                  <c:v>89.731500990000001</c:v>
                </c:pt>
                <c:pt idx="1202">
                  <c:v>98.695957469999996</c:v>
                </c:pt>
                <c:pt idx="1203">
                  <c:v>98.682582670000002</c:v>
                </c:pt>
                <c:pt idx="1204">
                  <c:v>98.675895280000006</c:v>
                </c:pt>
                <c:pt idx="1205">
                  <c:v>98.689270070000006</c:v>
                </c:pt>
                <c:pt idx="1206">
                  <c:v>98.695957469999996</c:v>
                </c:pt>
                <c:pt idx="1207">
                  <c:v>98.689270070000006</c:v>
                </c:pt>
                <c:pt idx="1208">
                  <c:v>98.689270070000006</c:v>
                </c:pt>
                <c:pt idx="1209">
                  <c:v>98.682582670000002</c:v>
                </c:pt>
                <c:pt idx="1210">
                  <c:v>3.3436988000000001E-2</c:v>
                </c:pt>
                <c:pt idx="1211">
                  <c:v>3.3436988000000001E-2</c:v>
                </c:pt>
                <c:pt idx="1212">
                  <c:v>3.3436988000000001E-2</c:v>
                </c:pt>
                <c:pt idx="1213">
                  <c:v>3.3436988000000001E-2</c:v>
                </c:pt>
                <c:pt idx="1214">
                  <c:v>3.3436988000000001E-2</c:v>
                </c:pt>
                <c:pt idx="1215">
                  <c:v>3.3436988000000001E-2</c:v>
                </c:pt>
                <c:pt idx="1216">
                  <c:v>1.173638279</c:v>
                </c:pt>
                <c:pt idx="1217">
                  <c:v>98.682582670000002</c:v>
                </c:pt>
                <c:pt idx="1218">
                  <c:v>98.682582670000002</c:v>
                </c:pt>
                <c:pt idx="1219">
                  <c:v>98.682582670000002</c:v>
                </c:pt>
                <c:pt idx="1220">
                  <c:v>98.695957469999996</c:v>
                </c:pt>
                <c:pt idx="1221">
                  <c:v>98.689270070000006</c:v>
                </c:pt>
                <c:pt idx="1222">
                  <c:v>98.689270070000006</c:v>
                </c:pt>
                <c:pt idx="1223">
                  <c:v>98.689270070000006</c:v>
                </c:pt>
                <c:pt idx="1224">
                  <c:v>97.766409199999998</c:v>
                </c:pt>
                <c:pt idx="1225">
                  <c:v>96.873641620000001</c:v>
                </c:pt>
                <c:pt idx="1226">
                  <c:v>98.689270070000006</c:v>
                </c:pt>
                <c:pt idx="1227">
                  <c:v>98.689270070000006</c:v>
                </c:pt>
                <c:pt idx="1228">
                  <c:v>83.906777680000005</c:v>
                </c:pt>
                <c:pt idx="1229">
                  <c:v>98.689270070000006</c:v>
                </c:pt>
                <c:pt idx="1230">
                  <c:v>98.695957469999996</c:v>
                </c:pt>
                <c:pt idx="1231">
                  <c:v>98.682582670000002</c:v>
                </c:pt>
                <c:pt idx="1232">
                  <c:v>98.675895280000006</c:v>
                </c:pt>
                <c:pt idx="1233">
                  <c:v>98.689270070000006</c:v>
                </c:pt>
                <c:pt idx="1234">
                  <c:v>96.759955860000005</c:v>
                </c:pt>
                <c:pt idx="1235">
                  <c:v>94.031497639999998</c:v>
                </c:pt>
                <c:pt idx="1236">
                  <c:v>98.682582670000002</c:v>
                </c:pt>
                <c:pt idx="1237">
                  <c:v>98.689270070000006</c:v>
                </c:pt>
                <c:pt idx="1238">
                  <c:v>21.379610119999999</c:v>
                </c:pt>
                <c:pt idx="1239">
                  <c:v>98.689270070000006</c:v>
                </c:pt>
                <c:pt idx="1240">
                  <c:v>98.689270070000006</c:v>
                </c:pt>
                <c:pt idx="1241">
                  <c:v>98.682582670000002</c:v>
                </c:pt>
                <c:pt idx="1242">
                  <c:v>98.682582670000002</c:v>
                </c:pt>
                <c:pt idx="1243">
                  <c:v>98.689270070000006</c:v>
                </c:pt>
                <c:pt idx="1244">
                  <c:v>98.689270070000006</c:v>
                </c:pt>
                <c:pt idx="1245">
                  <c:v>98.67923897</c:v>
                </c:pt>
                <c:pt idx="1246">
                  <c:v>3.4540408600000001</c:v>
                </c:pt>
                <c:pt idx="1247">
                  <c:v>99.592068749999996</c:v>
                </c:pt>
                <c:pt idx="1248">
                  <c:v>98.689270070000006</c:v>
                </c:pt>
                <c:pt idx="1249">
                  <c:v>98.682582670000002</c:v>
                </c:pt>
                <c:pt idx="1250">
                  <c:v>83.452034639999994</c:v>
                </c:pt>
                <c:pt idx="1251">
                  <c:v>70.970007019999997</c:v>
                </c:pt>
                <c:pt idx="1252">
                  <c:v>27.93994717</c:v>
                </c:pt>
                <c:pt idx="1253">
                  <c:v>97.455445209999993</c:v>
                </c:pt>
                <c:pt idx="1254">
                  <c:v>99.598756140000006</c:v>
                </c:pt>
                <c:pt idx="1255">
                  <c:v>99.598756140000006</c:v>
                </c:pt>
                <c:pt idx="1256">
                  <c:v>75.831745080000005</c:v>
                </c:pt>
                <c:pt idx="1257">
                  <c:v>99.598756140000006</c:v>
                </c:pt>
                <c:pt idx="1258">
                  <c:v>97.856689070000002</c:v>
                </c:pt>
                <c:pt idx="1259">
                  <c:v>99.61213094</c:v>
                </c:pt>
                <c:pt idx="1260">
                  <c:v>99.598756140000006</c:v>
                </c:pt>
                <c:pt idx="1261">
                  <c:v>98.675895280000006</c:v>
                </c:pt>
                <c:pt idx="1262">
                  <c:v>98.689270070000006</c:v>
                </c:pt>
                <c:pt idx="1263">
                  <c:v>98.682582670000002</c:v>
                </c:pt>
                <c:pt idx="1264">
                  <c:v>96.55599024</c:v>
                </c:pt>
                <c:pt idx="1265">
                  <c:v>89.644564819999999</c:v>
                </c:pt>
                <c:pt idx="1266">
                  <c:v>98.682582670000002</c:v>
                </c:pt>
                <c:pt idx="1267">
                  <c:v>98.695957469999996</c:v>
                </c:pt>
                <c:pt idx="1268">
                  <c:v>98.682582670000002</c:v>
                </c:pt>
                <c:pt idx="1269">
                  <c:v>98.682582670000002</c:v>
                </c:pt>
                <c:pt idx="1270">
                  <c:v>98.67923897</c:v>
                </c:pt>
                <c:pt idx="1271">
                  <c:v>98.695957469999996</c:v>
                </c:pt>
                <c:pt idx="1272">
                  <c:v>96.619520510000001</c:v>
                </c:pt>
                <c:pt idx="1273">
                  <c:v>98.689270070000006</c:v>
                </c:pt>
                <c:pt idx="1274">
                  <c:v>65.185408100000004</c:v>
                </c:pt>
                <c:pt idx="1275">
                  <c:v>99.598756140000006</c:v>
                </c:pt>
                <c:pt idx="1276">
                  <c:v>97.850001669999997</c:v>
                </c:pt>
                <c:pt idx="1277">
                  <c:v>98.689270070000006</c:v>
                </c:pt>
                <c:pt idx="1278">
                  <c:v>98.67923897</c:v>
                </c:pt>
                <c:pt idx="1279">
                  <c:v>98.431805260000004</c:v>
                </c:pt>
                <c:pt idx="1280">
                  <c:v>88.781890529999998</c:v>
                </c:pt>
                <c:pt idx="1281">
                  <c:v>98.695957469999996</c:v>
                </c:pt>
                <c:pt idx="1282">
                  <c:v>3.380479486</c:v>
                </c:pt>
                <c:pt idx="1283">
                  <c:v>97.749690709999996</c:v>
                </c:pt>
                <c:pt idx="1284">
                  <c:v>69.177784470000006</c:v>
                </c:pt>
                <c:pt idx="1285">
                  <c:v>98.695957469999996</c:v>
                </c:pt>
                <c:pt idx="1286">
                  <c:v>98.689270070000006</c:v>
                </c:pt>
                <c:pt idx="1287">
                  <c:v>98.682582670000002</c:v>
                </c:pt>
                <c:pt idx="1288">
                  <c:v>98.689270070000006</c:v>
                </c:pt>
                <c:pt idx="1289">
                  <c:v>99.598756140000006</c:v>
                </c:pt>
                <c:pt idx="1290">
                  <c:v>98.689270070000006</c:v>
                </c:pt>
                <c:pt idx="1291">
                  <c:v>99.598756140000006</c:v>
                </c:pt>
                <c:pt idx="1292">
                  <c:v>97.75637811</c:v>
                </c:pt>
                <c:pt idx="1293">
                  <c:v>99.598756140000006</c:v>
                </c:pt>
                <c:pt idx="1294">
                  <c:v>3.3436988000000001E-2</c:v>
                </c:pt>
                <c:pt idx="1295">
                  <c:v>98.766175140000001</c:v>
                </c:pt>
                <c:pt idx="1296">
                  <c:v>99.605443539999996</c:v>
                </c:pt>
                <c:pt idx="1297">
                  <c:v>99.598756140000006</c:v>
                </c:pt>
                <c:pt idx="1298">
                  <c:v>94.181964089999994</c:v>
                </c:pt>
                <c:pt idx="1299">
                  <c:v>85.053666370000002</c:v>
                </c:pt>
                <c:pt idx="1300">
                  <c:v>98.776206239999993</c:v>
                </c:pt>
                <c:pt idx="1301">
                  <c:v>98.689270070000006</c:v>
                </c:pt>
                <c:pt idx="1302">
                  <c:v>98.766175140000001</c:v>
                </c:pt>
                <c:pt idx="1303">
                  <c:v>96.890360119999997</c:v>
                </c:pt>
                <c:pt idx="1304">
                  <c:v>97.147824920000005</c:v>
                </c:pt>
                <c:pt idx="1305">
                  <c:v>3.3436988000000001E-2</c:v>
                </c:pt>
                <c:pt idx="1306">
                  <c:v>99.605443539999996</c:v>
                </c:pt>
                <c:pt idx="1307">
                  <c:v>97.850001669999997</c:v>
                </c:pt>
                <c:pt idx="1308">
                  <c:v>29.999665629999999</c:v>
                </c:pt>
                <c:pt idx="1309">
                  <c:v>91.998528769999993</c:v>
                </c:pt>
                <c:pt idx="1310">
                  <c:v>86.80910824</c:v>
                </c:pt>
                <c:pt idx="1311">
                  <c:v>98.682582670000002</c:v>
                </c:pt>
                <c:pt idx="1312">
                  <c:v>97.799846189999997</c:v>
                </c:pt>
                <c:pt idx="1313">
                  <c:v>19.269736179999999</c:v>
                </c:pt>
                <c:pt idx="1314">
                  <c:v>87.096666330000005</c:v>
                </c:pt>
                <c:pt idx="1315">
                  <c:v>99.605443539999996</c:v>
                </c:pt>
                <c:pt idx="1316">
                  <c:v>94.1552145</c:v>
                </c:pt>
                <c:pt idx="1317">
                  <c:v>99.598756140000006</c:v>
                </c:pt>
                <c:pt idx="1318">
                  <c:v>84.067275219999999</c:v>
                </c:pt>
                <c:pt idx="1319">
                  <c:v>99.602099839999994</c:v>
                </c:pt>
                <c:pt idx="1320">
                  <c:v>3.3436988000000001E-2</c:v>
                </c:pt>
                <c:pt idx="1321">
                  <c:v>98.689270070000006</c:v>
                </c:pt>
                <c:pt idx="1322">
                  <c:v>98.772862540000006</c:v>
                </c:pt>
                <c:pt idx="1323">
                  <c:v>98.257932929999996</c:v>
                </c:pt>
                <c:pt idx="1324">
                  <c:v>98.766175140000001</c:v>
                </c:pt>
                <c:pt idx="1325">
                  <c:v>97.839970579999999</c:v>
                </c:pt>
                <c:pt idx="1326">
                  <c:v>3.3436988000000001E-2</c:v>
                </c:pt>
                <c:pt idx="1327">
                  <c:v>98.689270070000006</c:v>
                </c:pt>
                <c:pt idx="1328">
                  <c:v>87.016417559999994</c:v>
                </c:pt>
                <c:pt idx="1329">
                  <c:v>70.903133049999994</c:v>
                </c:pt>
                <c:pt idx="1330">
                  <c:v>95.853813489999993</c:v>
                </c:pt>
                <c:pt idx="1331">
                  <c:v>99.605443539999996</c:v>
                </c:pt>
                <c:pt idx="1332">
                  <c:v>71.451499650000002</c:v>
                </c:pt>
                <c:pt idx="1333">
                  <c:v>11.22145317</c:v>
                </c:pt>
                <c:pt idx="1334">
                  <c:v>98.689270070000006</c:v>
                </c:pt>
                <c:pt idx="1335">
                  <c:v>98.695957469999996</c:v>
                </c:pt>
                <c:pt idx="1336">
                  <c:v>97.686160430000001</c:v>
                </c:pt>
                <c:pt idx="1337">
                  <c:v>97.716253719999997</c:v>
                </c:pt>
                <c:pt idx="1338">
                  <c:v>98.692613769999994</c:v>
                </c:pt>
                <c:pt idx="1339">
                  <c:v>14.80255459</c:v>
                </c:pt>
                <c:pt idx="1340">
                  <c:v>98.695957469999996</c:v>
                </c:pt>
                <c:pt idx="1341">
                  <c:v>98.689270070000006</c:v>
                </c:pt>
                <c:pt idx="1342">
                  <c:v>98.689270070000006</c:v>
                </c:pt>
                <c:pt idx="1343">
                  <c:v>98.695957469999996</c:v>
                </c:pt>
                <c:pt idx="1344">
                  <c:v>98.692613769999994</c:v>
                </c:pt>
                <c:pt idx="1345">
                  <c:v>98.689270070000006</c:v>
                </c:pt>
                <c:pt idx="1346">
                  <c:v>98.695957469999996</c:v>
                </c:pt>
                <c:pt idx="1347">
                  <c:v>93.289196509999996</c:v>
                </c:pt>
                <c:pt idx="1348">
                  <c:v>98.689270070000006</c:v>
                </c:pt>
                <c:pt idx="1349">
                  <c:v>98.689270070000006</c:v>
                </c:pt>
                <c:pt idx="1350">
                  <c:v>69.448624069999994</c:v>
                </c:pt>
                <c:pt idx="1351">
                  <c:v>98.689270070000006</c:v>
                </c:pt>
                <c:pt idx="1352">
                  <c:v>66.332296790000001</c:v>
                </c:pt>
                <c:pt idx="1353">
                  <c:v>96.56936503</c:v>
                </c:pt>
                <c:pt idx="1354">
                  <c:v>98.695957469999996</c:v>
                </c:pt>
                <c:pt idx="1355">
                  <c:v>98.695957469999996</c:v>
                </c:pt>
                <c:pt idx="1356">
                  <c:v>98.695957469999996</c:v>
                </c:pt>
                <c:pt idx="1357">
                  <c:v>98.689270070000006</c:v>
                </c:pt>
                <c:pt idx="1358">
                  <c:v>99.598756140000006</c:v>
                </c:pt>
                <c:pt idx="1359">
                  <c:v>98.682582670000002</c:v>
                </c:pt>
                <c:pt idx="1360">
                  <c:v>98.689270070000006</c:v>
                </c:pt>
                <c:pt idx="1361">
                  <c:v>98.689270070000006</c:v>
                </c:pt>
                <c:pt idx="1362">
                  <c:v>99.605443539999996</c:v>
                </c:pt>
                <c:pt idx="1363">
                  <c:v>99.605443539999996</c:v>
                </c:pt>
                <c:pt idx="1364">
                  <c:v>98.695957469999996</c:v>
                </c:pt>
                <c:pt idx="1365">
                  <c:v>99.605443539999996</c:v>
                </c:pt>
                <c:pt idx="1366">
                  <c:v>96.780018060000003</c:v>
                </c:pt>
                <c:pt idx="1367">
                  <c:v>99.61213094</c:v>
                </c:pt>
                <c:pt idx="1368">
                  <c:v>98.689270070000006</c:v>
                </c:pt>
                <c:pt idx="1369">
                  <c:v>83.676062459999997</c:v>
                </c:pt>
                <c:pt idx="1370">
                  <c:v>99.605443539999996</c:v>
                </c:pt>
                <c:pt idx="1371">
                  <c:v>98.682582670000002</c:v>
                </c:pt>
                <c:pt idx="1372">
                  <c:v>98.689270070000006</c:v>
                </c:pt>
                <c:pt idx="1373">
                  <c:v>98.689270070000006</c:v>
                </c:pt>
                <c:pt idx="1374">
                  <c:v>82.632828430000004</c:v>
                </c:pt>
                <c:pt idx="1375">
                  <c:v>99.61213094</c:v>
                </c:pt>
                <c:pt idx="1376">
                  <c:v>97.726284820000004</c:v>
                </c:pt>
                <c:pt idx="1377">
                  <c:v>98.682582670000002</c:v>
                </c:pt>
                <c:pt idx="1378">
                  <c:v>99.61213094</c:v>
                </c:pt>
                <c:pt idx="1379">
                  <c:v>99.605443539999996</c:v>
                </c:pt>
                <c:pt idx="1380">
                  <c:v>76.293175509999998</c:v>
                </c:pt>
                <c:pt idx="1381">
                  <c:v>98.689270070000006</c:v>
                </c:pt>
                <c:pt idx="1382">
                  <c:v>98.689270070000006</c:v>
                </c:pt>
                <c:pt idx="1383">
                  <c:v>98.689270070000006</c:v>
                </c:pt>
                <c:pt idx="1384">
                  <c:v>98.689270070000006</c:v>
                </c:pt>
                <c:pt idx="1385">
                  <c:v>97.836626879999997</c:v>
                </c:pt>
                <c:pt idx="1386">
                  <c:v>98.689270070000006</c:v>
                </c:pt>
                <c:pt idx="1387">
                  <c:v>98.689270070000006</c:v>
                </c:pt>
                <c:pt idx="1388">
                  <c:v>98.695957469999996</c:v>
                </c:pt>
                <c:pt idx="1389">
                  <c:v>98.689270070000006</c:v>
                </c:pt>
                <c:pt idx="1390">
                  <c:v>72.294111749999999</c:v>
                </c:pt>
                <c:pt idx="1391">
                  <c:v>98.695957469999996</c:v>
                </c:pt>
                <c:pt idx="1392">
                  <c:v>98.695957469999996</c:v>
                </c:pt>
                <c:pt idx="1393">
                  <c:v>98.689270070000006</c:v>
                </c:pt>
                <c:pt idx="1394">
                  <c:v>98.689270070000006</c:v>
                </c:pt>
                <c:pt idx="1395">
                  <c:v>98.66586418</c:v>
                </c:pt>
                <c:pt idx="1396">
                  <c:v>98.689270070000006</c:v>
                </c:pt>
                <c:pt idx="1397">
                  <c:v>98.685926370000004</c:v>
                </c:pt>
                <c:pt idx="1398">
                  <c:v>98.695957469999996</c:v>
                </c:pt>
                <c:pt idx="1399">
                  <c:v>32.233256429999997</c:v>
                </c:pt>
                <c:pt idx="1400">
                  <c:v>99.61213094</c:v>
                </c:pt>
                <c:pt idx="1401">
                  <c:v>99.485070379999996</c:v>
                </c:pt>
                <c:pt idx="1402">
                  <c:v>98.689270070000006</c:v>
                </c:pt>
                <c:pt idx="1403">
                  <c:v>99.61213094</c:v>
                </c:pt>
                <c:pt idx="1404">
                  <c:v>99.605443539999996</c:v>
                </c:pt>
                <c:pt idx="1405">
                  <c:v>98.689270070000006</c:v>
                </c:pt>
                <c:pt idx="1406">
                  <c:v>36.128665529999999</c:v>
                </c:pt>
                <c:pt idx="1407">
                  <c:v>48.814658780000002</c:v>
                </c:pt>
                <c:pt idx="1408">
                  <c:v>98.682582670000002</c:v>
                </c:pt>
                <c:pt idx="1409">
                  <c:v>99.61213094</c:v>
                </c:pt>
                <c:pt idx="1410">
                  <c:v>83.385160659999997</c:v>
                </c:pt>
                <c:pt idx="1411">
                  <c:v>98.695957469999996</c:v>
                </c:pt>
                <c:pt idx="1412">
                  <c:v>99.605443539999996</c:v>
                </c:pt>
                <c:pt idx="1413">
                  <c:v>97.736315910000002</c:v>
                </c:pt>
                <c:pt idx="1414">
                  <c:v>98.689270070000006</c:v>
                </c:pt>
                <c:pt idx="1415">
                  <c:v>98.689270070000006</c:v>
                </c:pt>
                <c:pt idx="1416">
                  <c:v>99.61213094</c:v>
                </c:pt>
                <c:pt idx="1417">
                  <c:v>64.971411380000006</c:v>
                </c:pt>
                <c:pt idx="1418">
                  <c:v>33.915136920000002</c:v>
                </c:pt>
                <c:pt idx="1419">
                  <c:v>99.61213094</c:v>
                </c:pt>
                <c:pt idx="1420">
                  <c:v>99.61213094</c:v>
                </c:pt>
                <c:pt idx="1421">
                  <c:v>99.61213094</c:v>
                </c:pt>
                <c:pt idx="1422">
                  <c:v>98.689270070000006</c:v>
                </c:pt>
                <c:pt idx="1423">
                  <c:v>99.605443539999996</c:v>
                </c:pt>
                <c:pt idx="1424">
                  <c:v>98.695957469999996</c:v>
                </c:pt>
                <c:pt idx="1425">
                  <c:v>99.61213094</c:v>
                </c:pt>
                <c:pt idx="1426">
                  <c:v>99.61213094</c:v>
                </c:pt>
                <c:pt idx="1427">
                  <c:v>96.903734909999997</c:v>
                </c:pt>
                <c:pt idx="1428">
                  <c:v>99.595412449999998</c:v>
                </c:pt>
                <c:pt idx="1429">
                  <c:v>98.695957469999996</c:v>
                </c:pt>
                <c:pt idx="1430">
                  <c:v>98.692613769999994</c:v>
                </c:pt>
                <c:pt idx="1431">
                  <c:v>98.685926370000004</c:v>
                </c:pt>
                <c:pt idx="1432">
                  <c:v>98.689270070000006</c:v>
                </c:pt>
                <c:pt idx="1433">
                  <c:v>99.61213094</c:v>
                </c:pt>
                <c:pt idx="1434">
                  <c:v>82.107867720000002</c:v>
                </c:pt>
                <c:pt idx="1435">
                  <c:v>96.910422310000001</c:v>
                </c:pt>
                <c:pt idx="1436">
                  <c:v>99.61213094</c:v>
                </c:pt>
                <c:pt idx="1437">
                  <c:v>95.031263580000001</c:v>
                </c:pt>
                <c:pt idx="1438">
                  <c:v>97.863376470000006</c:v>
                </c:pt>
                <c:pt idx="1439">
                  <c:v>99.61213094</c:v>
                </c:pt>
                <c:pt idx="1440">
                  <c:v>99.605443539999996</c:v>
                </c:pt>
                <c:pt idx="1441">
                  <c:v>99.61213094</c:v>
                </c:pt>
                <c:pt idx="1442">
                  <c:v>99.605443539999996</c:v>
                </c:pt>
                <c:pt idx="1443">
                  <c:v>98.615708699999999</c:v>
                </c:pt>
                <c:pt idx="1444">
                  <c:v>98.692613769999994</c:v>
                </c:pt>
                <c:pt idx="1445">
                  <c:v>98.695957469999996</c:v>
                </c:pt>
                <c:pt idx="1446">
                  <c:v>99.605443539999996</c:v>
                </c:pt>
                <c:pt idx="1447">
                  <c:v>99.61213094</c:v>
                </c:pt>
                <c:pt idx="1448">
                  <c:v>97.763065499999996</c:v>
                </c:pt>
                <c:pt idx="1449">
                  <c:v>98.695957469999996</c:v>
                </c:pt>
                <c:pt idx="1450">
                  <c:v>99.61213094</c:v>
                </c:pt>
                <c:pt idx="1451">
                  <c:v>99.61213094</c:v>
                </c:pt>
                <c:pt idx="1452">
                  <c:v>99.61213094</c:v>
                </c:pt>
                <c:pt idx="1453">
                  <c:v>99.602099839999994</c:v>
                </c:pt>
                <c:pt idx="1454">
                  <c:v>98.689270070000006</c:v>
                </c:pt>
                <c:pt idx="1455">
                  <c:v>98.685926370000004</c:v>
                </c:pt>
                <c:pt idx="1456">
                  <c:v>86.116962580000006</c:v>
                </c:pt>
                <c:pt idx="1457">
                  <c:v>75.377002039999994</c:v>
                </c:pt>
                <c:pt idx="1458">
                  <c:v>99.598756140000006</c:v>
                </c:pt>
                <c:pt idx="1459">
                  <c:v>66.476075839999993</c:v>
                </c:pt>
                <c:pt idx="1460">
                  <c:v>99.61213094</c:v>
                </c:pt>
                <c:pt idx="1461">
                  <c:v>99.61213094</c:v>
                </c:pt>
                <c:pt idx="1462">
                  <c:v>99.605443539999996</c:v>
                </c:pt>
                <c:pt idx="1463">
                  <c:v>74.470859660000002</c:v>
                </c:pt>
                <c:pt idx="1464">
                  <c:v>26.82983917</c:v>
                </c:pt>
                <c:pt idx="1465">
                  <c:v>99.608787239999998</c:v>
                </c:pt>
                <c:pt idx="1466">
                  <c:v>99.61213094</c:v>
                </c:pt>
                <c:pt idx="1467">
                  <c:v>99.61213094</c:v>
                </c:pt>
                <c:pt idx="1468">
                  <c:v>99.592068749999996</c:v>
                </c:pt>
                <c:pt idx="1469">
                  <c:v>99.602099839999994</c:v>
                </c:pt>
                <c:pt idx="1470">
                  <c:v>99.61213094</c:v>
                </c:pt>
                <c:pt idx="1471">
                  <c:v>99.61213094</c:v>
                </c:pt>
                <c:pt idx="1472">
                  <c:v>78.306082189999998</c:v>
                </c:pt>
                <c:pt idx="1473">
                  <c:v>22.406125660000001</c:v>
                </c:pt>
                <c:pt idx="1474">
                  <c:v>96.194870769999994</c:v>
                </c:pt>
                <c:pt idx="1475">
                  <c:v>96.201558160000005</c:v>
                </c:pt>
                <c:pt idx="1476">
                  <c:v>61.03253419</c:v>
                </c:pt>
                <c:pt idx="1477">
                  <c:v>99.605443539999996</c:v>
                </c:pt>
                <c:pt idx="1478">
                  <c:v>99.61213094</c:v>
                </c:pt>
                <c:pt idx="1479">
                  <c:v>87.624970739999995</c:v>
                </c:pt>
                <c:pt idx="1480">
                  <c:v>3.3436988000000001E-2</c:v>
                </c:pt>
                <c:pt idx="1481">
                  <c:v>99.61213094</c:v>
                </c:pt>
                <c:pt idx="1482">
                  <c:v>98.779549939999995</c:v>
                </c:pt>
                <c:pt idx="1483">
                  <c:v>99.598756140000006</c:v>
                </c:pt>
                <c:pt idx="1484">
                  <c:v>98.769518840000003</c:v>
                </c:pt>
                <c:pt idx="1485">
                  <c:v>98.772862540000006</c:v>
                </c:pt>
                <c:pt idx="1486">
                  <c:v>99.61213094</c:v>
                </c:pt>
                <c:pt idx="1487">
                  <c:v>98.762831439999999</c:v>
                </c:pt>
                <c:pt idx="1488">
                  <c:v>80.67342094</c:v>
                </c:pt>
                <c:pt idx="1489">
                  <c:v>75.671247530000002</c:v>
                </c:pt>
                <c:pt idx="1490">
                  <c:v>99.605443539999996</c:v>
                </c:pt>
                <c:pt idx="1491">
                  <c:v>94.105059019999999</c:v>
                </c:pt>
                <c:pt idx="1492">
                  <c:v>99.61213094</c:v>
                </c:pt>
                <c:pt idx="1493">
                  <c:v>99.602099839999994</c:v>
                </c:pt>
                <c:pt idx="1494">
                  <c:v>45.280369139999998</c:v>
                </c:pt>
                <c:pt idx="1495">
                  <c:v>58.842411480000003</c:v>
                </c:pt>
                <c:pt idx="1496">
                  <c:v>99.605443539999996</c:v>
                </c:pt>
                <c:pt idx="1497">
                  <c:v>99.61213094</c:v>
                </c:pt>
                <c:pt idx="1498">
                  <c:v>79.325910320000006</c:v>
                </c:pt>
                <c:pt idx="1499">
                  <c:v>98.772862540000006</c:v>
                </c:pt>
                <c:pt idx="1500">
                  <c:v>99.61213094</c:v>
                </c:pt>
                <c:pt idx="1501">
                  <c:v>99.605443539999996</c:v>
                </c:pt>
                <c:pt idx="1502">
                  <c:v>98.772862540000006</c:v>
                </c:pt>
                <c:pt idx="1503">
                  <c:v>98.695957469999996</c:v>
                </c:pt>
                <c:pt idx="1504">
                  <c:v>98.772862540000006</c:v>
                </c:pt>
                <c:pt idx="1505">
                  <c:v>98.689270070000006</c:v>
                </c:pt>
                <c:pt idx="1506">
                  <c:v>96.910422310000001</c:v>
                </c:pt>
                <c:pt idx="1507">
                  <c:v>98.779549939999995</c:v>
                </c:pt>
                <c:pt idx="1508">
                  <c:v>91.01548133</c:v>
                </c:pt>
                <c:pt idx="1509">
                  <c:v>98.689270070000006</c:v>
                </c:pt>
                <c:pt idx="1510">
                  <c:v>76.34667469</c:v>
                </c:pt>
                <c:pt idx="1511">
                  <c:v>99.61213094</c:v>
                </c:pt>
                <c:pt idx="1512">
                  <c:v>9.1717658069999999</c:v>
                </c:pt>
                <c:pt idx="1513">
                  <c:v>94.188651489999998</c:v>
                </c:pt>
                <c:pt idx="1514">
                  <c:v>76.406861269999993</c:v>
                </c:pt>
                <c:pt idx="1515">
                  <c:v>98.695957469999996</c:v>
                </c:pt>
                <c:pt idx="1516">
                  <c:v>99.61213094</c:v>
                </c:pt>
                <c:pt idx="1517">
                  <c:v>98.695957469999996</c:v>
                </c:pt>
                <c:pt idx="1518">
                  <c:v>99.608787239999998</c:v>
                </c:pt>
                <c:pt idx="1519">
                  <c:v>99.61213094</c:v>
                </c:pt>
                <c:pt idx="1520">
                  <c:v>99.61213094</c:v>
                </c:pt>
                <c:pt idx="1521">
                  <c:v>98.695957469999996</c:v>
                </c:pt>
                <c:pt idx="1522">
                  <c:v>24.5093122</c:v>
                </c:pt>
                <c:pt idx="1523">
                  <c:v>98.675895280000006</c:v>
                </c:pt>
                <c:pt idx="1524">
                  <c:v>98.695957469999996</c:v>
                </c:pt>
                <c:pt idx="1525">
                  <c:v>99.61213094</c:v>
                </c:pt>
                <c:pt idx="1526">
                  <c:v>98.695957469999996</c:v>
                </c:pt>
                <c:pt idx="1527">
                  <c:v>99.61213094</c:v>
                </c:pt>
                <c:pt idx="1528">
                  <c:v>95.887250480000006</c:v>
                </c:pt>
                <c:pt idx="1529">
                  <c:v>99.605443539999996</c:v>
                </c:pt>
                <c:pt idx="1530">
                  <c:v>98.695957469999996</c:v>
                </c:pt>
                <c:pt idx="1531">
                  <c:v>99.605443539999996</c:v>
                </c:pt>
                <c:pt idx="1532">
                  <c:v>99.61213094</c:v>
                </c:pt>
                <c:pt idx="1533">
                  <c:v>99.605443539999996</c:v>
                </c:pt>
                <c:pt idx="1534">
                  <c:v>98.695957469999996</c:v>
                </c:pt>
                <c:pt idx="1535">
                  <c:v>94.900859330000003</c:v>
                </c:pt>
                <c:pt idx="1536">
                  <c:v>99.61213094</c:v>
                </c:pt>
                <c:pt idx="1537">
                  <c:v>99.61213094</c:v>
                </c:pt>
                <c:pt idx="1538">
                  <c:v>99.608787239999998</c:v>
                </c:pt>
                <c:pt idx="1539">
                  <c:v>99.61213094</c:v>
                </c:pt>
                <c:pt idx="1540">
                  <c:v>99.61213094</c:v>
                </c:pt>
                <c:pt idx="1541">
                  <c:v>99.605443539999996</c:v>
                </c:pt>
                <c:pt idx="1542">
                  <c:v>99.605443539999996</c:v>
                </c:pt>
                <c:pt idx="1543">
                  <c:v>99.61213094</c:v>
                </c:pt>
                <c:pt idx="1544">
                  <c:v>99.605443539999996</c:v>
                </c:pt>
                <c:pt idx="1545">
                  <c:v>96.622864210000003</c:v>
                </c:pt>
                <c:pt idx="1546">
                  <c:v>62.550573440000001</c:v>
                </c:pt>
                <c:pt idx="1547">
                  <c:v>99.61213094</c:v>
                </c:pt>
                <c:pt idx="1548">
                  <c:v>99.61213094</c:v>
                </c:pt>
                <c:pt idx="1549">
                  <c:v>99.605443539999996</c:v>
                </c:pt>
                <c:pt idx="1550">
                  <c:v>99.61213094</c:v>
                </c:pt>
                <c:pt idx="1551">
                  <c:v>98.695957469999996</c:v>
                </c:pt>
                <c:pt idx="1552">
                  <c:v>99.598756140000006</c:v>
                </c:pt>
                <c:pt idx="1553">
                  <c:v>99.605443539999996</c:v>
                </c:pt>
                <c:pt idx="1554">
                  <c:v>76.941853080000001</c:v>
                </c:pt>
                <c:pt idx="1555">
                  <c:v>98.695957469999996</c:v>
                </c:pt>
                <c:pt idx="1556">
                  <c:v>99.61213094</c:v>
                </c:pt>
                <c:pt idx="1557">
                  <c:v>98.695957469999996</c:v>
                </c:pt>
                <c:pt idx="1558">
                  <c:v>98.689270070000006</c:v>
                </c:pt>
                <c:pt idx="1559">
                  <c:v>98.689270070000006</c:v>
                </c:pt>
                <c:pt idx="1560">
                  <c:v>98.695957469999996</c:v>
                </c:pt>
                <c:pt idx="1561">
                  <c:v>99.61213094</c:v>
                </c:pt>
                <c:pt idx="1562">
                  <c:v>99.605443539999996</c:v>
                </c:pt>
                <c:pt idx="1563">
                  <c:v>85.762530510000005</c:v>
                </c:pt>
                <c:pt idx="1564">
                  <c:v>18.039255019999999</c:v>
                </c:pt>
                <c:pt idx="1565">
                  <c:v>38.011167950000001</c:v>
                </c:pt>
                <c:pt idx="1566">
                  <c:v>98.682582670000002</c:v>
                </c:pt>
                <c:pt idx="1567">
                  <c:v>93.225666230000002</c:v>
                </c:pt>
                <c:pt idx="1568">
                  <c:v>99.61213094</c:v>
                </c:pt>
                <c:pt idx="1569">
                  <c:v>97.809877290000003</c:v>
                </c:pt>
                <c:pt idx="1570">
                  <c:v>96.910422310000001</c:v>
                </c:pt>
                <c:pt idx="1571">
                  <c:v>96.903734909999997</c:v>
                </c:pt>
                <c:pt idx="1572">
                  <c:v>99.605443539999996</c:v>
                </c:pt>
                <c:pt idx="1573">
                  <c:v>98.682582670000002</c:v>
                </c:pt>
                <c:pt idx="1574">
                  <c:v>65.971177319999995</c:v>
                </c:pt>
                <c:pt idx="1575">
                  <c:v>56.043735580000003</c:v>
                </c:pt>
                <c:pt idx="1576">
                  <c:v>29.223927509999999</c:v>
                </c:pt>
                <c:pt idx="1577">
                  <c:v>98.689270070000006</c:v>
                </c:pt>
                <c:pt idx="1578">
                  <c:v>99.61213094</c:v>
                </c:pt>
                <c:pt idx="1579">
                  <c:v>98.695957469999996</c:v>
                </c:pt>
                <c:pt idx="1580">
                  <c:v>71.438124849999994</c:v>
                </c:pt>
                <c:pt idx="1581">
                  <c:v>3.3436988000000001E-2</c:v>
                </c:pt>
                <c:pt idx="1582">
                  <c:v>61.126157759999998</c:v>
                </c:pt>
                <c:pt idx="1583">
                  <c:v>99.605443539999996</c:v>
                </c:pt>
                <c:pt idx="1584">
                  <c:v>99.605443539999996</c:v>
                </c:pt>
                <c:pt idx="1585">
                  <c:v>99.605443539999996</c:v>
                </c:pt>
                <c:pt idx="1586">
                  <c:v>96.890360119999997</c:v>
                </c:pt>
                <c:pt idx="1587">
                  <c:v>99.602099839999994</c:v>
                </c:pt>
                <c:pt idx="1588">
                  <c:v>98.689270070000006</c:v>
                </c:pt>
                <c:pt idx="1589">
                  <c:v>99.61213094</c:v>
                </c:pt>
                <c:pt idx="1590">
                  <c:v>98.689270070000006</c:v>
                </c:pt>
                <c:pt idx="1591">
                  <c:v>98.682582670000002</c:v>
                </c:pt>
                <c:pt idx="1592">
                  <c:v>98.689270070000006</c:v>
                </c:pt>
                <c:pt idx="1593">
                  <c:v>97.729628520000006</c:v>
                </c:pt>
                <c:pt idx="1594">
                  <c:v>97.833283179999995</c:v>
                </c:pt>
                <c:pt idx="1595">
                  <c:v>98.689270070000006</c:v>
                </c:pt>
                <c:pt idx="1596">
                  <c:v>99.598756140000006</c:v>
                </c:pt>
                <c:pt idx="1597">
                  <c:v>99.61213094</c:v>
                </c:pt>
                <c:pt idx="1598">
                  <c:v>98.682582670000002</c:v>
                </c:pt>
                <c:pt idx="1599">
                  <c:v>98.689270070000006</c:v>
                </c:pt>
                <c:pt idx="1600">
                  <c:v>98.689270070000006</c:v>
                </c:pt>
                <c:pt idx="1601">
                  <c:v>99.605443539999996</c:v>
                </c:pt>
                <c:pt idx="1602">
                  <c:v>99.605443539999996</c:v>
                </c:pt>
                <c:pt idx="1603">
                  <c:v>98.689270070000006</c:v>
                </c:pt>
                <c:pt idx="1604">
                  <c:v>99.61213094</c:v>
                </c:pt>
                <c:pt idx="1605">
                  <c:v>98.685926370000004</c:v>
                </c:pt>
                <c:pt idx="1606">
                  <c:v>99.61213094</c:v>
                </c:pt>
                <c:pt idx="1607">
                  <c:v>97.736315910000002</c:v>
                </c:pt>
                <c:pt idx="1608">
                  <c:v>99.605443539999996</c:v>
                </c:pt>
                <c:pt idx="1609">
                  <c:v>99.605443539999996</c:v>
                </c:pt>
                <c:pt idx="1610">
                  <c:v>99.605443539999996</c:v>
                </c:pt>
                <c:pt idx="1611">
                  <c:v>99.605443539999996</c:v>
                </c:pt>
                <c:pt idx="1612">
                  <c:v>99.61213094</c:v>
                </c:pt>
                <c:pt idx="1613">
                  <c:v>96.766643259999995</c:v>
                </c:pt>
                <c:pt idx="1614">
                  <c:v>98.682582670000002</c:v>
                </c:pt>
                <c:pt idx="1615">
                  <c:v>99.605443539999996</c:v>
                </c:pt>
                <c:pt idx="1616">
                  <c:v>99.605443539999996</c:v>
                </c:pt>
                <c:pt idx="1617">
                  <c:v>99.605443539999996</c:v>
                </c:pt>
                <c:pt idx="1618">
                  <c:v>92.439897009999996</c:v>
                </c:pt>
                <c:pt idx="1619">
                  <c:v>99.598756140000006</c:v>
                </c:pt>
                <c:pt idx="1620">
                  <c:v>99.605443539999996</c:v>
                </c:pt>
                <c:pt idx="1621">
                  <c:v>99.605443539999996</c:v>
                </c:pt>
                <c:pt idx="1622">
                  <c:v>98.689270070000006</c:v>
                </c:pt>
                <c:pt idx="1623">
                  <c:v>98.689270070000006</c:v>
                </c:pt>
                <c:pt idx="1624">
                  <c:v>99.605443539999996</c:v>
                </c:pt>
                <c:pt idx="1625">
                  <c:v>99.598756140000006</c:v>
                </c:pt>
                <c:pt idx="1626">
                  <c:v>98.689270070000006</c:v>
                </c:pt>
                <c:pt idx="1627">
                  <c:v>99.605443539999996</c:v>
                </c:pt>
                <c:pt idx="1628">
                  <c:v>99.605443539999996</c:v>
                </c:pt>
                <c:pt idx="1629">
                  <c:v>99.605443539999996</c:v>
                </c:pt>
                <c:pt idx="1630">
                  <c:v>98.689270070000006</c:v>
                </c:pt>
                <c:pt idx="1631">
                  <c:v>80.315645169999996</c:v>
                </c:pt>
                <c:pt idx="1632">
                  <c:v>99.605443539999996</c:v>
                </c:pt>
                <c:pt idx="1633">
                  <c:v>98.695957469999996</c:v>
                </c:pt>
                <c:pt idx="1634">
                  <c:v>99.605443539999996</c:v>
                </c:pt>
                <c:pt idx="1635">
                  <c:v>99.61213094</c:v>
                </c:pt>
                <c:pt idx="1636">
                  <c:v>98.689270070000006</c:v>
                </c:pt>
                <c:pt idx="1637">
                  <c:v>99.61213094</c:v>
                </c:pt>
                <c:pt idx="1638">
                  <c:v>99.61213094</c:v>
                </c:pt>
                <c:pt idx="1639">
                  <c:v>80.292239280000004</c:v>
                </c:pt>
                <c:pt idx="1640">
                  <c:v>99.605443539999996</c:v>
                </c:pt>
                <c:pt idx="1641">
                  <c:v>99.602099839999994</c:v>
                </c:pt>
                <c:pt idx="1642">
                  <c:v>99.605443539999996</c:v>
                </c:pt>
                <c:pt idx="1643">
                  <c:v>99.605443539999996</c:v>
                </c:pt>
                <c:pt idx="1644">
                  <c:v>69.30150132</c:v>
                </c:pt>
                <c:pt idx="1645">
                  <c:v>99.61213094</c:v>
                </c:pt>
                <c:pt idx="1646">
                  <c:v>95.930718560000003</c:v>
                </c:pt>
                <c:pt idx="1647">
                  <c:v>96.820142439999998</c:v>
                </c:pt>
                <c:pt idx="1648">
                  <c:v>99.605443539999996</c:v>
                </c:pt>
                <c:pt idx="1649">
                  <c:v>99.605443539999996</c:v>
                </c:pt>
                <c:pt idx="1650">
                  <c:v>98.689270070000006</c:v>
                </c:pt>
                <c:pt idx="1651">
                  <c:v>99.605443539999996</c:v>
                </c:pt>
                <c:pt idx="1652">
                  <c:v>99.605443539999996</c:v>
                </c:pt>
                <c:pt idx="1653">
                  <c:v>94.088340520000003</c:v>
                </c:pt>
                <c:pt idx="1654">
                  <c:v>99.61213094</c:v>
                </c:pt>
                <c:pt idx="1655">
                  <c:v>95.907312669999996</c:v>
                </c:pt>
                <c:pt idx="1656">
                  <c:v>98.689270070000006</c:v>
                </c:pt>
                <c:pt idx="1657">
                  <c:v>99.605443539999996</c:v>
                </c:pt>
                <c:pt idx="1658">
                  <c:v>99.605443539999996</c:v>
                </c:pt>
                <c:pt idx="1659">
                  <c:v>99.598756140000006</c:v>
                </c:pt>
                <c:pt idx="1660">
                  <c:v>99.605443539999996</c:v>
                </c:pt>
                <c:pt idx="1661">
                  <c:v>99.595412449999998</c:v>
                </c:pt>
                <c:pt idx="1662">
                  <c:v>89.397131110000004</c:v>
                </c:pt>
                <c:pt idx="1663">
                  <c:v>78.386330959999995</c:v>
                </c:pt>
                <c:pt idx="1664">
                  <c:v>99.605443539999996</c:v>
                </c:pt>
                <c:pt idx="1665">
                  <c:v>99.61213094</c:v>
                </c:pt>
                <c:pt idx="1666">
                  <c:v>95.937405960000007</c:v>
                </c:pt>
                <c:pt idx="1667">
                  <c:v>98.692613769999994</c:v>
                </c:pt>
                <c:pt idx="1668">
                  <c:v>98.689270070000006</c:v>
                </c:pt>
                <c:pt idx="1669">
                  <c:v>64.734008759999995</c:v>
                </c:pt>
                <c:pt idx="1670">
                  <c:v>99.605443539999996</c:v>
                </c:pt>
                <c:pt idx="1671">
                  <c:v>98.689270070000006</c:v>
                </c:pt>
                <c:pt idx="1672">
                  <c:v>99.605443539999996</c:v>
                </c:pt>
                <c:pt idx="1673">
                  <c:v>98.689270070000006</c:v>
                </c:pt>
                <c:pt idx="1674">
                  <c:v>98.689270070000006</c:v>
                </c:pt>
                <c:pt idx="1675">
                  <c:v>99.605443539999996</c:v>
                </c:pt>
                <c:pt idx="1676">
                  <c:v>99.605443539999996</c:v>
                </c:pt>
                <c:pt idx="1677">
                  <c:v>98.682582670000002</c:v>
                </c:pt>
                <c:pt idx="1678">
                  <c:v>99.605443539999996</c:v>
                </c:pt>
                <c:pt idx="1679">
                  <c:v>99.605443539999996</c:v>
                </c:pt>
                <c:pt idx="1680">
                  <c:v>99.605443539999996</c:v>
                </c:pt>
                <c:pt idx="1681">
                  <c:v>98.689270070000006</c:v>
                </c:pt>
                <c:pt idx="1682">
                  <c:v>98.689270070000006</c:v>
                </c:pt>
                <c:pt idx="1683">
                  <c:v>99.598756140000006</c:v>
                </c:pt>
                <c:pt idx="1684">
                  <c:v>99.61213094</c:v>
                </c:pt>
                <c:pt idx="1685">
                  <c:v>97.856689070000002</c:v>
                </c:pt>
                <c:pt idx="1686">
                  <c:v>98.682582670000002</c:v>
                </c:pt>
                <c:pt idx="1687">
                  <c:v>99.605443539999996</c:v>
                </c:pt>
                <c:pt idx="1688">
                  <c:v>99.605443539999996</c:v>
                </c:pt>
                <c:pt idx="1689">
                  <c:v>99.605443539999996</c:v>
                </c:pt>
                <c:pt idx="1690">
                  <c:v>64.610291899999993</c:v>
                </c:pt>
                <c:pt idx="1691">
                  <c:v>99.605443539999996</c:v>
                </c:pt>
                <c:pt idx="1692">
                  <c:v>99.605443539999996</c:v>
                </c:pt>
                <c:pt idx="1693">
                  <c:v>95.937405960000007</c:v>
                </c:pt>
                <c:pt idx="1694">
                  <c:v>98.689270070000006</c:v>
                </c:pt>
                <c:pt idx="1695">
                  <c:v>99.605443539999996</c:v>
                </c:pt>
                <c:pt idx="1696">
                  <c:v>98.689270070000006</c:v>
                </c:pt>
                <c:pt idx="1697">
                  <c:v>99.605443539999996</c:v>
                </c:pt>
                <c:pt idx="1698">
                  <c:v>94.894171929999999</c:v>
                </c:pt>
                <c:pt idx="1699">
                  <c:v>98.682582670000002</c:v>
                </c:pt>
                <c:pt idx="1700">
                  <c:v>99.605443539999996</c:v>
                </c:pt>
                <c:pt idx="1701">
                  <c:v>98.689270070000006</c:v>
                </c:pt>
                <c:pt idx="1702">
                  <c:v>99.605443539999996</c:v>
                </c:pt>
                <c:pt idx="1703">
                  <c:v>99.605443539999996</c:v>
                </c:pt>
                <c:pt idx="1704">
                  <c:v>95.75684622</c:v>
                </c:pt>
                <c:pt idx="1705">
                  <c:v>99.605443539999996</c:v>
                </c:pt>
                <c:pt idx="1706">
                  <c:v>98.689270070000006</c:v>
                </c:pt>
                <c:pt idx="1707">
                  <c:v>3.3436988000000001E-2</c:v>
                </c:pt>
                <c:pt idx="1708">
                  <c:v>99.592068749999996</c:v>
                </c:pt>
                <c:pt idx="1709">
                  <c:v>96.769986959999997</c:v>
                </c:pt>
                <c:pt idx="1710">
                  <c:v>99.605443539999996</c:v>
                </c:pt>
                <c:pt idx="1711">
                  <c:v>99.605443539999996</c:v>
                </c:pt>
                <c:pt idx="1712">
                  <c:v>99.602099839999994</c:v>
                </c:pt>
                <c:pt idx="1713">
                  <c:v>98.612364999999997</c:v>
                </c:pt>
                <c:pt idx="1714">
                  <c:v>98.682582670000002</c:v>
                </c:pt>
                <c:pt idx="1715">
                  <c:v>98.689270070000006</c:v>
                </c:pt>
                <c:pt idx="1716">
                  <c:v>99.605443539999996</c:v>
                </c:pt>
                <c:pt idx="1717">
                  <c:v>98.685926370000004</c:v>
                </c:pt>
                <c:pt idx="1718">
                  <c:v>99.605443539999996</c:v>
                </c:pt>
                <c:pt idx="1719">
                  <c:v>99.605443539999996</c:v>
                </c:pt>
                <c:pt idx="1720">
                  <c:v>97.819908380000001</c:v>
                </c:pt>
                <c:pt idx="1721">
                  <c:v>99.605443539999996</c:v>
                </c:pt>
                <c:pt idx="1722">
                  <c:v>98.779549939999995</c:v>
                </c:pt>
                <c:pt idx="1723">
                  <c:v>94.084996820000001</c:v>
                </c:pt>
                <c:pt idx="1724">
                  <c:v>99.595412449999998</c:v>
                </c:pt>
                <c:pt idx="1725">
                  <c:v>96.903734909999997</c:v>
                </c:pt>
                <c:pt idx="1726">
                  <c:v>99.605443539999996</c:v>
                </c:pt>
                <c:pt idx="1727">
                  <c:v>99.605443539999996</c:v>
                </c:pt>
                <c:pt idx="1728">
                  <c:v>99.605443539999996</c:v>
                </c:pt>
                <c:pt idx="1729">
                  <c:v>99.61213094</c:v>
                </c:pt>
                <c:pt idx="1730">
                  <c:v>99.605443539999996</c:v>
                </c:pt>
                <c:pt idx="1731">
                  <c:v>98.772862540000006</c:v>
                </c:pt>
                <c:pt idx="1732">
                  <c:v>99.605443539999996</c:v>
                </c:pt>
                <c:pt idx="1733">
                  <c:v>99.605443539999996</c:v>
                </c:pt>
                <c:pt idx="1734">
                  <c:v>99.605443539999996</c:v>
                </c:pt>
                <c:pt idx="1735">
                  <c:v>98.772862540000006</c:v>
                </c:pt>
                <c:pt idx="1736">
                  <c:v>93.299227610000003</c:v>
                </c:pt>
                <c:pt idx="1737">
                  <c:v>3.3436988000000001E-2</c:v>
                </c:pt>
                <c:pt idx="1738">
                  <c:v>99.605443539999996</c:v>
                </c:pt>
                <c:pt idx="1739">
                  <c:v>98.772862540000006</c:v>
                </c:pt>
                <c:pt idx="1740">
                  <c:v>99.605443539999996</c:v>
                </c:pt>
                <c:pt idx="1741">
                  <c:v>99.595412449999998</c:v>
                </c:pt>
                <c:pt idx="1742">
                  <c:v>99.605443539999996</c:v>
                </c:pt>
                <c:pt idx="1743">
                  <c:v>99.598756140000006</c:v>
                </c:pt>
                <c:pt idx="1744">
                  <c:v>99.605443539999996</c:v>
                </c:pt>
                <c:pt idx="1745">
                  <c:v>99.61213094</c:v>
                </c:pt>
                <c:pt idx="1746">
                  <c:v>98.779549939999995</c:v>
                </c:pt>
                <c:pt idx="1747">
                  <c:v>98.742769249999995</c:v>
                </c:pt>
                <c:pt idx="1748">
                  <c:v>99.605443539999996</c:v>
                </c:pt>
                <c:pt idx="1749">
                  <c:v>99.605443539999996</c:v>
                </c:pt>
                <c:pt idx="1750">
                  <c:v>99.605443539999996</c:v>
                </c:pt>
                <c:pt idx="1751">
                  <c:v>99.598756140000006</c:v>
                </c:pt>
                <c:pt idx="1752">
                  <c:v>99.602099839999994</c:v>
                </c:pt>
                <c:pt idx="1753">
                  <c:v>95.208479620000006</c:v>
                </c:pt>
                <c:pt idx="1754">
                  <c:v>99.605443539999996</c:v>
                </c:pt>
                <c:pt idx="1755">
                  <c:v>99.605443539999996</c:v>
                </c:pt>
                <c:pt idx="1756">
                  <c:v>99.605443539999996</c:v>
                </c:pt>
                <c:pt idx="1757">
                  <c:v>99.61213094</c:v>
                </c:pt>
                <c:pt idx="1758">
                  <c:v>99.605443539999996</c:v>
                </c:pt>
                <c:pt idx="1759">
                  <c:v>99.605443539999996</c:v>
                </c:pt>
                <c:pt idx="1760">
                  <c:v>98.779549939999995</c:v>
                </c:pt>
                <c:pt idx="1761">
                  <c:v>98.779549939999995</c:v>
                </c:pt>
                <c:pt idx="1762">
                  <c:v>98.772862540000006</c:v>
                </c:pt>
                <c:pt idx="1763">
                  <c:v>98.776206239999993</c:v>
                </c:pt>
                <c:pt idx="1764">
                  <c:v>98.779549939999995</c:v>
                </c:pt>
                <c:pt idx="1765">
                  <c:v>98.776206239999993</c:v>
                </c:pt>
                <c:pt idx="1766">
                  <c:v>97.916875649999994</c:v>
                </c:pt>
                <c:pt idx="1767">
                  <c:v>98.776206239999993</c:v>
                </c:pt>
                <c:pt idx="1768">
                  <c:v>98.776206239999993</c:v>
                </c:pt>
                <c:pt idx="1769">
                  <c:v>98.766175140000001</c:v>
                </c:pt>
                <c:pt idx="1770">
                  <c:v>95.469288129999995</c:v>
                </c:pt>
                <c:pt idx="1771">
                  <c:v>98.766175140000001</c:v>
                </c:pt>
                <c:pt idx="1772">
                  <c:v>98.779549939999995</c:v>
                </c:pt>
                <c:pt idx="1773">
                  <c:v>98.776206239999993</c:v>
                </c:pt>
                <c:pt idx="1774">
                  <c:v>94.586551639999996</c:v>
                </c:pt>
                <c:pt idx="1775">
                  <c:v>97.906844550000002</c:v>
                </c:pt>
                <c:pt idx="1776">
                  <c:v>98.772862540000006</c:v>
                </c:pt>
                <c:pt idx="1777">
                  <c:v>98.762831439999999</c:v>
                </c:pt>
                <c:pt idx="1778">
                  <c:v>98.779549939999995</c:v>
                </c:pt>
                <c:pt idx="1779">
                  <c:v>92.159026310000002</c:v>
                </c:pt>
                <c:pt idx="1780">
                  <c:v>98.776206239999993</c:v>
                </c:pt>
                <c:pt idx="1781">
                  <c:v>97.054201359999993</c:v>
                </c:pt>
                <c:pt idx="1782">
                  <c:v>91.072324210000005</c:v>
                </c:pt>
                <c:pt idx="1783">
                  <c:v>98.78623734</c:v>
                </c:pt>
                <c:pt idx="1784">
                  <c:v>97.906844550000002</c:v>
                </c:pt>
                <c:pt idx="1785">
                  <c:v>98.772862540000006</c:v>
                </c:pt>
                <c:pt idx="1786">
                  <c:v>3.3436988000000001E-2</c:v>
                </c:pt>
                <c:pt idx="1787">
                  <c:v>98.776206239999993</c:v>
                </c:pt>
                <c:pt idx="1788">
                  <c:v>98.779549939999995</c:v>
                </c:pt>
                <c:pt idx="1789">
                  <c:v>98.776206239999993</c:v>
                </c:pt>
                <c:pt idx="1790">
                  <c:v>98.769518840000003</c:v>
                </c:pt>
                <c:pt idx="1791">
                  <c:v>93.750626940000004</c:v>
                </c:pt>
                <c:pt idx="1792">
                  <c:v>98.772862540000006</c:v>
                </c:pt>
                <c:pt idx="1793">
                  <c:v>98.772862540000006</c:v>
                </c:pt>
                <c:pt idx="1794">
                  <c:v>97.050857660000005</c:v>
                </c:pt>
                <c:pt idx="1795">
                  <c:v>84.846357040000001</c:v>
                </c:pt>
                <c:pt idx="1796">
                  <c:v>92.172401109999996</c:v>
                </c:pt>
                <c:pt idx="1797">
                  <c:v>95.425820040000005</c:v>
                </c:pt>
                <c:pt idx="1798">
                  <c:v>71.96977296</c:v>
                </c:pt>
                <c:pt idx="1799">
                  <c:v>97.044170260000001</c:v>
                </c:pt>
                <c:pt idx="1800">
                  <c:v>97.060888759999997</c:v>
                </c:pt>
                <c:pt idx="1801">
                  <c:v>97.050857660000005</c:v>
                </c:pt>
                <c:pt idx="1802">
                  <c:v>92.035309459999993</c:v>
                </c:pt>
                <c:pt idx="1803">
                  <c:v>68.943725549999996</c:v>
                </c:pt>
                <c:pt idx="1804">
                  <c:v>97.050857660000005</c:v>
                </c:pt>
                <c:pt idx="1805">
                  <c:v>94.59323904</c:v>
                </c:pt>
                <c:pt idx="1806">
                  <c:v>79.245661549999994</c:v>
                </c:pt>
                <c:pt idx="1807">
                  <c:v>98.776206239999993</c:v>
                </c:pt>
                <c:pt idx="1808">
                  <c:v>98.772862540000006</c:v>
                </c:pt>
                <c:pt idx="1809">
                  <c:v>98.779549939999995</c:v>
                </c:pt>
                <c:pt idx="1810">
                  <c:v>98.779549939999995</c:v>
                </c:pt>
                <c:pt idx="1811">
                  <c:v>98.772862540000006</c:v>
                </c:pt>
                <c:pt idx="1812">
                  <c:v>94.486240679999995</c:v>
                </c:pt>
                <c:pt idx="1813">
                  <c:v>98.78623734</c:v>
                </c:pt>
                <c:pt idx="1814">
                  <c:v>86.488113150000004</c:v>
                </c:pt>
                <c:pt idx="1815">
                  <c:v>74.601263919999994</c:v>
                </c:pt>
                <c:pt idx="1816">
                  <c:v>98.769518840000003</c:v>
                </c:pt>
                <c:pt idx="1817">
                  <c:v>96.31524392</c:v>
                </c:pt>
                <c:pt idx="1818">
                  <c:v>35.031932320000003</c:v>
                </c:pt>
                <c:pt idx="1819">
                  <c:v>96.295181729999996</c:v>
                </c:pt>
                <c:pt idx="1820">
                  <c:v>98.769518840000003</c:v>
                </c:pt>
                <c:pt idx="1821">
                  <c:v>98.776206239999993</c:v>
                </c:pt>
                <c:pt idx="1822">
                  <c:v>81.057946299999998</c:v>
                </c:pt>
                <c:pt idx="1823">
                  <c:v>97.896813460000004</c:v>
                </c:pt>
                <c:pt idx="1824">
                  <c:v>95.215167019999996</c:v>
                </c:pt>
                <c:pt idx="1825">
                  <c:v>98.766175140000001</c:v>
                </c:pt>
                <c:pt idx="1826">
                  <c:v>69.268064330000001</c:v>
                </c:pt>
                <c:pt idx="1827">
                  <c:v>98.769518840000003</c:v>
                </c:pt>
                <c:pt idx="1828">
                  <c:v>97.910188250000004</c:v>
                </c:pt>
                <c:pt idx="1829">
                  <c:v>98.779549939999995</c:v>
                </c:pt>
                <c:pt idx="1830">
                  <c:v>98.776206239999993</c:v>
                </c:pt>
                <c:pt idx="1831">
                  <c:v>98.779549939999995</c:v>
                </c:pt>
                <c:pt idx="1832">
                  <c:v>97.050857660000005</c:v>
                </c:pt>
                <c:pt idx="1833">
                  <c:v>97.044170260000001</c:v>
                </c:pt>
                <c:pt idx="1834">
                  <c:v>97.906844550000002</c:v>
                </c:pt>
                <c:pt idx="1835">
                  <c:v>97.906844550000002</c:v>
                </c:pt>
                <c:pt idx="1836">
                  <c:v>98.776206239999993</c:v>
                </c:pt>
                <c:pt idx="1837">
                  <c:v>98.772862540000006</c:v>
                </c:pt>
                <c:pt idx="1838">
                  <c:v>98.776206239999993</c:v>
                </c:pt>
                <c:pt idx="1839">
                  <c:v>98.772862540000006</c:v>
                </c:pt>
                <c:pt idx="1840">
                  <c:v>97.906844550000002</c:v>
                </c:pt>
                <c:pt idx="1841">
                  <c:v>97.90350085</c:v>
                </c:pt>
                <c:pt idx="1842">
                  <c:v>90.129401139999999</c:v>
                </c:pt>
                <c:pt idx="1843">
                  <c:v>98.772862540000006</c:v>
                </c:pt>
                <c:pt idx="1844">
                  <c:v>98.779549939999995</c:v>
                </c:pt>
                <c:pt idx="1845">
                  <c:v>51.359213560000001</c:v>
                </c:pt>
                <c:pt idx="1846">
                  <c:v>98.772862540000006</c:v>
                </c:pt>
                <c:pt idx="1847">
                  <c:v>98.779549939999995</c:v>
                </c:pt>
                <c:pt idx="1848">
                  <c:v>98.776206239999993</c:v>
                </c:pt>
                <c:pt idx="1849">
                  <c:v>85.167352120000004</c:v>
                </c:pt>
                <c:pt idx="1850">
                  <c:v>98.779549939999995</c:v>
                </c:pt>
                <c:pt idx="1851">
                  <c:v>98.779549939999995</c:v>
                </c:pt>
                <c:pt idx="1852">
                  <c:v>98.772862540000006</c:v>
                </c:pt>
                <c:pt idx="1853">
                  <c:v>98.772862540000006</c:v>
                </c:pt>
                <c:pt idx="1854">
                  <c:v>98.779549939999995</c:v>
                </c:pt>
                <c:pt idx="1855">
                  <c:v>98.766175140000001</c:v>
                </c:pt>
                <c:pt idx="1856">
                  <c:v>97.208011499999998</c:v>
                </c:pt>
                <c:pt idx="1857">
                  <c:v>98.779549939999995</c:v>
                </c:pt>
                <c:pt idx="1858">
                  <c:v>98.756144050000003</c:v>
                </c:pt>
                <c:pt idx="1859">
                  <c:v>98.779549939999995</c:v>
                </c:pt>
                <c:pt idx="1860">
                  <c:v>97.906844550000002</c:v>
                </c:pt>
                <c:pt idx="1861">
                  <c:v>98.776206239999993</c:v>
                </c:pt>
                <c:pt idx="1862">
                  <c:v>97.886782359999998</c:v>
                </c:pt>
                <c:pt idx="1863">
                  <c:v>98.779549939999995</c:v>
                </c:pt>
                <c:pt idx="1864">
                  <c:v>90.634299659999996</c:v>
                </c:pt>
                <c:pt idx="1865">
                  <c:v>98.0372488</c:v>
                </c:pt>
                <c:pt idx="1866">
                  <c:v>98.78623734</c:v>
                </c:pt>
                <c:pt idx="1867">
                  <c:v>98.137559769999996</c:v>
                </c:pt>
                <c:pt idx="1868">
                  <c:v>98.779549939999995</c:v>
                </c:pt>
                <c:pt idx="1869">
                  <c:v>98.769518840000003</c:v>
                </c:pt>
                <c:pt idx="1870">
                  <c:v>98.779549939999995</c:v>
                </c:pt>
                <c:pt idx="1871">
                  <c:v>98.779549939999995</c:v>
                </c:pt>
                <c:pt idx="1872">
                  <c:v>98.772862540000006</c:v>
                </c:pt>
                <c:pt idx="1873">
                  <c:v>92.821078679999999</c:v>
                </c:pt>
                <c:pt idx="1874">
                  <c:v>49.811081020000003</c:v>
                </c:pt>
                <c:pt idx="1875">
                  <c:v>98.040592500000002</c:v>
                </c:pt>
                <c:pt idx="1876">
                  <c:v>98.779549939999995</c:v>
                </c:pt>
                <c:pt idx="1877">
                  <c:v>97.896813460000004</c:v>
                </c:pt>
                <c:pt idx="1878">
                  <c:v>98.779549939999995</c:v>
                </c:pt>
                <c:pt idx="1879">
                  <c:v>98.779549939999995</c:v>
                </c:pt>
                <c:pt idx="1880">
                  <c:v>98.779549939999995</c:v>
                </c:pt>
                <c:pt idx="1881">
                  <c:v>98.776206239999993</c:v>
                </c:pt>
                <c:pt idx="1882">
                  <c:v>98.779549939999995</c:v>
                </c:pt>
                <c:pt idx="1883">
                  <c:v>80.118366940000001</c:v>
                </c:pt>
                <c:pt idx="1884">
                  <c:v>98.779549939999995</c:v>
                </c:pt>
                <c:pt idx="1885">
                  <c:v>98.779549939999995</c:v>
                </c:pt>
                <c:pt idx="1886">
                  <c:v>98.78623734</c:v>
                </c:pt>
                <c:pt idx="1887">
                  <c:v>98.779549939999995</c:v>
                </c:pt>
                <c:pt idx="1888">
                  <c:v>98.78623734</c:v>
                </c:pt>
                <c:pt idx="1889">
                  <c:v>57.448089080000003</c:v>
                </c:pt>
                <c:pt idx="1890">
                  <c:v>98.779549939999995</c:v>
                </c:pt>
                <c:pt idx="1891">
                  <c:v>98.779549939999995</c:v>
                </c:pt>
                <c:pt idx="1892">
                  <c:v>86.147055870000003</c:v>
                </c:pt>
                <c:pt idx="1893">
                  <c:v>95.338883870000004</c:v>
                </c:pt>
                <c:pt idx="1894">
                  <c:v>94.596582740000002</c:v>
                </c:pt>
                <c:pt idx="1895">
                  <c:v>97.054201359999993</c:v>
                </c:pt>
                <c:pt idx="1896">
                  <c:v>91.11244859</c:v>
                </c:pt>
                <c:pt idx="1897">
                  <c:v>98.779549939999995</c:v>
                </c:pt>
                <c:pt idx="1898">
                  <c:v>97.906844550000002</c:v>
                </c:pt>
                <c:pt idx="1899">
                  <c:v>93.075199789999999</c:v>
                </c:pt>
                <c:pt idx="1900">
                  <c:v>97.221386300000006</c:v>
                </c:pt>
                <c:pt idx="1901">
                  <c:v>98.779549939999995</c:v>
                </c:pt>
                <c:pt idx="1902">
                  <c:v>98.779549939999995</c:v>
                </c:pt>
                <c:pt idx="1903">
                  <c:v>98.779549939999995</c:v>
                </c:pt>
                <c:pt idx="1904">
                  <c:v>98.78623734</c:v>
                </c:pt>
                <c:pt idx="1905">
                  <c:v>98.779549939999995</c:v>
                </c:pt>
                <c:pt idx="1906">
                  <c:v>98.772862540000006</c:v>
                </c:pt>
                <c:pt idx="1907">
                  <c:v>97.933594139999997</c:v>
                </c:pt>
                <c:pt idx="1908">
                  <c:v>98.779549939999995</c:v>
                </c:pt>
                <c:pt idx="1909">
                  <c:v>98.779549939999995</c:v>
                </c:pt>
                <c:pt idx="1910">
                  <c:v>98.779549939999995</c:v>
                </c:pt>
                <c:pt idx="1911">
                  <c:v>90.684455139999997</c:v>
                </c:pt>
                <c:pt idx="1912">
                  <c:v>98.779549939999995</c:v>
                </c:pt>
                <c:pt idx="1913">
                  <c:v>85.83943558</c:v>
                </c:pt>
                <c:pt idx="1914">
                  <c:v>98.78623734</c:v>
                </c:pt>
                <c:pt idx="1915">
                  <c:v>60.35376333</c:v>
                </c:pt>
                <c:pt idx="1916">
                  <c:v>88.608018189999996</c:v>
                </c:pt>
                <c:pt idx="1917">
                  <c:v>97.913531950000007</c:v>
                </c:pt>
                <c:pt idx="1918">
                  <c:v>81.429096869999995</c:v>
                </c:pt>
                <c:pt idx="1919">
                  <c:v>98.782893639999998</c:v>
                </c:pt>
                <c:pt idx="1920">
                  <c:v>88.78523423</c:v>
                </c:pt>
                <c:pt idx="1921">
                  <c:v>97.900157149999998</c:v>
                </c:pt>
                <c:pt idx="1922">
                  <c:v>98.772862540000006</c:v>
                </c:pt>
                <c:pt idx="1923">
                  <c:v>91.40335039</c:v>
                </c:pt>
                <c:pt idx="1924">
                  <c:v>85.040291569999994</c:v>
                </c:pt>
                <c:pt idx="1925">
                  <c:v>33.958605009999999</c:v>
                </c:pt>
                <c:pt idx="1926">
                  <c:v>98.779549939999995</c:v>
                </c:pt>
                <c:pt idx="1927">
                  <c:v>98.779549939999995</c:v>
                </c:pt>
                <c:pt idx="1928">
                  <c:v>98.78623734</c:v>
                </c:pt>
                <c:pt idx="1929">
                  <c:v>98.779549939999995</c:v>
                </c:pt>
                <c:pt idx="1930">
                  <c:v>93.081887179999995</c:v>
                </c:pt>
                <c:pt idx="1931">
                  <c:v>98.78623734</c:v>
                </c:pt>
                <c:pt idx="1932">
                  <c:v>98.779549939999995</c:v>
                </c:pt>
                <c:pt idx="1933">
                  <c:v>94.723643289999998</c:v>
                </c:pt>
                <c:pt idx="1934">
                  <c:v>98.769518840000003</c:v>
                </c:pt>
                <c:pt idx="1935">
                  <c:v>98.776206239999993</c:v>
                </c:pt>
                <c:pt idx="1936">
                  <c:v>98.779549939999995</c:v>
                </c:pt>
                <c:pt idx="1937">
                  <c:v>98.772862540000006</c:v>
                </c:pt>
                <c:pt idx="1938">
                  <c:v>90.684455139999997</c:v>
                </c:pt>
                <c:pt idx="1939">
                  <c:v>98.645801989999995</c:v>
                </c:pt>
                <c:pt idx="1940">
                  <c:v>95.589661280000001</c:v>
                </c:pt>
                <c:pt idx="1941">
                  <c:v>98.78623734</c:v>
                </c:pt>
                <c:pt idx="1942">
                  <c:v>96.31524392</c:v>
                </c:pt>
                <c:pt idx="1943">
                  <c:v>85.535158989999999</c:v>
                </c:pt>
                <c:pt idx="1944">
                  <c:v>97.060888759999997</c:v>
                </c:pt>
                <c:pt idx="1945">
                  <c:v>98.78623734</c:v>
                </c:pt>
                <c:pt idx="1946">
                  <c:v>97.906844550000002</c:v>
                </c:pt>
                <c:pt idx="1947">
                  <c:v>72.447921890000003</c:v>
                </c:pt>
                <c:pt idx="1948">
                  <c:v>94.33911793</c:v>
                </c:pt>
                <c:pt idx="1949">
                  <c:v>98.779549939999995</c:v>
                </c:pt>
                <c:pt idx="1950">
                  <c:v>96.31524392</c:v>
                </c:pt>
                <c:pt idx="1951">
                  <c:v>94.613301230000005</c:v>
                </c:pt>
                <c:pt idx="1952">
                  <c:v>98.779549939999995</c:v>
                </c:pt>
                <c:pt idx="1953">
                  <c:v>93.720533649999993</c:v>
                </c:pt>
                <c:pt idx="1954">
                  <c:v>96.31524392</c:v>
                </c:pt>
                <c:pt idx="1955">
                  <c:v>98.776206239999993</c:v>
                </c:pt>
                <c:pt idx="1956">
                  <c:v>3.3436988000000001E-2</c:v>
                </c:pt>
                <c:pt idx="1957">
                  <c:v>98.78623734</c:v>
                </c:pt>
                <c:pt idx="1958">
                  <c:v>84.308021530000005</c:v>
                </c:pt>
                <c:pt idx="1959">
                  <c:v>98.779549939999995</c:v>
                </c:pt>
                <c:pt idx="1960">
                  <c:v>98.766175140000001</c:v>
                </c:pt>
                <c:pt idx="1961">
                  <c:v>98.78623734</c:v>
                </c:pt>
                <c:pt idx="1962">
                  <c:v>95.452569629999999</c:v>
                </c:pt>
                <c:pt idx="1963">
                  <c:v>98.78623734</c:v>
                </c:pt>
                <c:pt idx="1964">
                  <c:v>98.779549939999995</c:v>
                </c:pt>
                <c:pt idx="1965">
                  <c:v>98.769518840000003</c:v>
                </c:pt>
                <c:pt idx="1966">
                  <c:v>98.78623734</c:v>
                </c:pt>
                <c:pt idx="1967">
                  <c:v>98.782893639999998</c:v>
                </c:pt>
                <c:pt idx="1968">
                  <c:v>96.31524392</c:v>
                </c:pt>
                <c:pt idx="1969">
                  <c:v>97.910188250000004</c:v>
                </c:pt>
                <c:pt idx="1970">
                  <c:v>95.435851139999997</c:v>
                </c:pt>
                <c:pt idx="1971">
                  <c:v>97.174574509999999</c:v>
                </c:pt>
                <c:pt idx="1972">
                  <c:v>97.060888759999997</c:v>
                </c:pt>
                <c:pt idx="1973">
                  <c:v>98.779549939999995</c:v>
                </c:pt>
                <c:pt idx="1974">
                  <c:v>35.142274380000003</c:v>
                </c:pt>
                <c:pt idx="1975">
                  <c:v>91.527067239999994</c:v>
                </c:pt>
                <c:pt idx="1976">
                  <c:v>99.588725049999994</c:v>
                </c:pt>
                <c:pt idx="1977">
                  <c:v>99.588725049999994</c:v>
                </c:pt>
                <c:pt idx="1978">
                  <c:v>99.595412449999998</c:v>
                </c:pt>
                <c:pt idx="1979">
                  <c:v>99.582037650000004</c:v>
                </c:pt>
                <c:pt idx="1980">
                  <c:v>99.582037650000004</c:v>
                </c:pt>
                <c:pt idx="1981">
                  <c:v>99.588725049999994</c:v>
                </c:pt>
                <c:pt idx="1982">
                  <c:v>99.578693950000002</c:v>
                </c:pt>
                <c:pt idx="1983">
                  <c:v>97.027451769999999</c:v>
                </c:pt>
                <c:pt idx="1984">
                  <c:v>99.588725049999994</c:v>
                </c:pt>
                <c:pt idx="1985">
                  <c:v>99.588725049999994</c:v>
                </c:pt>
                <c:pt idx="1986">
                  <c:v>99.588725049999994</c:v>
                </c:pt>
                <c:pt idx="1987">
                  <c:v>99.582037650000004</c:v>
                </c:pt>
                <c:pt idx="1988">
                  <c:v>99.582037650000004</c:v>
                </c:pt>
                <c:pt idx="1989">
                  <c:v>99.582037650000004</c:v>
                </c:pt>
                <c:pt idx="1990">
                  <c:v>89.44059919</c:v>
                </c:pt>
                <c:pt idx="1991">
                  <c:v>98.712675959999999</c:v>
                </c:pt>
                <c:pt idx="1992">
                  <c:v>69.863242720000002</c:v>
                </c:pt>
                <c:pt idx="1993">
                  <c:v>99.588725049999994</c:v>
                </c:pt>
                <c:pt idx="1994">
                  <c:v>99.578693950000002</c:v>
                </c:pt>
                <c:pt idx="1995">
                  <c:v>75.828401380000003</c:v>
                </c:pt>
                <c:pt idx="1996">
                  <c:v>83.014010099999993</c:v>
                </c:pt>
                <c:pt idx="1997">
                  <c:v>77.222723779999995</c:v>
                </c:pt>
                <c:pt idx="1998">
                  <c:v>99.588725049999994</c:v>
                </c:pt>
                <c:pt idx="1999">
                  <c:v>99.588725049999994</c:v>
                </c:pt>
                <c:pt idx="2000">
                  <c:v>99.595412449999998</c:v>
                </c:pt>
                <c:pt idx="2001">
                  <c:v>99.57535025</c:v>
                </c:pt>
                <c:pt idx="2002">
                  <c:v>99.585381350000006</c:v>
                </c:pt>
                <c:pt idx="2003">
                  <c:v>99.595412449999998</c:v>
                </c:pt>
                <c:pt idx="2004">
                  <c:v>99.588725049999994</c:v>
                </c:pt>
                <c:pt idx="2005">
                  <c:v>99.588725049999994</c:v>
                </c:pt>
                <c:pt idx="2006">
                  <c:v>69.508810650000001</c:v>
                </c:pt>
                <c:pt idx="2007">
                  <c:v>99.582037650000004</c:v>
                </c:pt>
                <c:pt idx="2008">
                  <c:v>99.585381350000006</c:v>
                </c:pt>
                <c:pt idx="2009">
                  <c:v>99.582037650000004</c:v>
                </c:pt>
                <c:pt idx="2010">
                  <c:v>96.161433779999996</c:v>
                </c:pt>
                <c:pt idx="2011">
                  <c:v>99.582037650000004</c:v>
                </c:pt>
                <c:pt idx="2012">
                  <c:v>99.595412449999998</c:v>
                </c:pt>
                <c:pt idx="2013">
                  <c:v>99.588725049999994</c:v>
                </c:pt>
                <c:pt idx="2014">
                  <c:v>80.716889019999996</c:v>
                </c:pt>
                <c:pt idx="2015">
                  <c:v>60.65803992</c:v>
                </c:pt>
                <c:pt idx="2016">
                  <c:v>99.588725049999994</c:v>
                </c:pt>
                <c:pt idx="2017">
                  <c:v>85.190758020000004</c:v>
                </c:pt>
                <c:pt idx="2018">
                  <c:v>99.582037650000004</c:v>
                </c:pt>
                <c:pt idx="2019">
                  <c:v>99.588725049999994</c:v>
                </c:pt>
                <c:pt idx="2020">
                  <c:v>99.582037650000004</c:v>
                </c:pt>
                <c:pt idx="2021">
                  <c:v>99.582037650000004</c:v>
                </c:pt>
                <c:pt idx="2022">
                  <c:v>99.588725049999994</c:v>
                </c:pt>
                <c:pt idx="2023">
                  <c:v>99.595412449999998</c:v>
                </c:pt>
                <c:pt idx="2024">
                  <c:v>73.788745109999994</c:v>
                </c:pt>
                <c:pt idx="2025">
                  <c:v>88.658173669999996</c:v>
                </c:pt>
                <c:pt idx="2026">
                  <c:v>99.582037650000004</c:v>
                </c:pt>
                <c:pt idx="2027">
                  <c:v>99.588725049999994</c:v>
                </c:pt>
                <c:pt idx="2028">
                  <c:v>99.582037650000004</c:v>
                </c:pt>
                <c:pt idx="2029">
                  <c:v>99.582037650000004</c:v>
                </c:pt>
                <c:pt idx="2030">
                  <c:v>99.588725049999994</c:v>
                </c:pt>
                <c:pt idx="2031">
                  <c:v>99.505132579999994</c:v>
                </c:pt>
                <c:pt idx="2032">
                  <c:v>99.588725049999994</c:v>
                </c:pt>
                <c:pt idx="2033">
                  <c:v>99.572006549999998</c:v>
                </c:pt>
                <c:pt idx="2034">
                  <c:v>91.229478049999997</c:v>
                </c:pt>
                <c:pt idx="2035">
                  <c:v>18.9554285</c:v>
                </c:pt>
                <c:pt idx="2036">
                  <c:v>28.896245029999999</c:v>
                </c:pt>
                <c:pt idx="2037">
                  <c:v>99.582037650000004</c:v>
                </c:pt>
                <c:pt idx="2038">
                  <c:v>99.588725049999994</c:v>
                </c:pt>
                <c:pt idx="2039">
                  <c:v>99.57535025</c:v>
                </c:pt>
                <c:pt idx="2040">
                  <c:v>99.582037650000004</c:v>
                </c:pt>
                <c:pt idx="2041">
                  <c:v>90.493864310000006</c:v>
                </c:pt>
                <c:pt idx="2042">
                  <c:v>99.582037650000004</c:v>
                </c:pt>
                <c:pt idx="2043">
                  <c:v>99.588725049999994</c:v>
                </c:pt>
                <c:pt idx="2044">
                  <c:v>82.372019929999993</c:v>
                </c:pt>
                <c:pt idx="2045">
                  <c:v>99.57535025</c:v>
                </c:pt>
                <c:pt idx="2046">
                  <c:v>99.588725049999994</c:v>
                </c:pt>
                <c:pt idx="2047">
                  <c:v>99.57535025</c:v>
                </c:pt>
                <c:pt idx="2048">
                  <c:v>99.588725049999994</c:v>
                </c:pt>
                <c:pt idx="2049">
                  <c:v>96.345337209999997</c:v>
                </c:pt>
                <c:pt idx="2050">
                  <c:v>92.008559869999999</c:v>
                </c:pt>
                <c:pt idx="2051">
                  <c:v>25.66623199</c:v>
                </c:pt>
                <c:pt idx="2052">
                  <c:v>99.582037650000004</c:v>
                </c:pt>
                <c:pt idx="2053">
                  <c:v>99.57535025</c:v>
                </c:pt>
                <c:pt idx="2054">
                  <c:v>99.582037650000004</c:v>
                </c:pt>
                <c:pt idx="2055">
                  <c:v>99.588725049999994</c:v>
                </c:pt>
                <c:pt idx="2056">
                  <c:v>99.572006549999998</c:v>
                </c:pt>
                <c:pt idx="2057">
                  <c:v>50.857658739999998</c:v>
                </c:pt>
                <c:pt idx="2058">
                  <c:v>98.063998400000003</c:v>
                </c:pt>
                <c:pt idx="2059">
                  <c:v>6.0688133210000004</c:v>
                </c:pt>
                <c:pt idx="2060">
                  <c:v>99.588725049999994</c:v>
                </c:pt>
                <c:pt idx="2061">
                  <c:v>99.588725049999994</c:v>
                </c:pt>
                <c:pt idx="2062">
                  <c:v>1.2104189649999999</c:v>
                </c:pt>
                <c:pt idx="2063">
                  <c:v>53.442337909999999</c:v>
                </c:pt>
                <c:pt idx="2064">
                  <c:v>97.231417390000004</c:v>
                </c:pt>
                <c:pt idx="2065">
                  <c:v>95.539505800000001</c:v>
                </c:pt>
                <c:pt idx="2066">
                  <c:v>99.588725049999994</c:v>
                </c:pt>
                <c:pt idx="2067">
                  <c:v>99.582037650000004</c:v>
                </c:pt>
                <c:pt idx="2068">
                  <c:v>99.582037650000004</c:v>
                </c:pt>
                <c:pt idx="2069">
                  <c:v>98.716019660000001</c:v>
                </c:pt>
                <c:pt idx="2070">
                  <c:v>95.790283209999998</c:v>
                </c:pt>
                <c:pt idx="2071">
                  <c:v>99.588725049999994</c:v>
                </c:pt>
                <c:pt idx="2072">
                  <c:v>99.582037650000004</c:v>
                </c:pt>
                <c:pt idx="2073">
                  <c:v>86.986324269999997</c:v>
                </c:pt>
                <c:pt idx="2074">
                  <c:v>92.001872469999995</c:v>
                </c:pt>
                <c:pt idx="2075">
                  <c:v>99.582037650000004</c:v>
                </c:pt>
                <c:pt idx="2076">
                  <c:v>96.234995150000003</c:v>
                </c:pt>
                <c:pt idx="2077">
                  <c:v>99.582037650000004</c:v>
                </c:pt>
                <c:pt idx="2078">
                  <c:v>99.588725049999994</c:v>
                </c:pt>
                <c:pt idx="2079">
                  <c:v>99.582037650000004</c:v>
                </c:pt>
                <c:pt idx="2080">
                  <c:v>99.572006549999998</c:v>
                </c:pt>
                <c:pt idx="2081">
                  <c:v>99.582037650000004</c:v>
                </c:pt>
                <c:pt idx="2082">
                  <c:v>89.450630290000007</c:v>
                </c:pt>
                <c:pt idx="2083">
                  <c:v>97.876751260000006</c:v>
                </c:pt>
                <c:pt idx="2084">
                  <c:v>99.57535025</c:v>
                </c:pt>
                <c:pt idx="2085">
                  <c:v>99.595412449999998</c:v>
                </c:pt>
                <c:pt idx="2086">
                  <c:v>99.582037650000004</c:v>
                </c:pt>
                <c:pt idx="2087">
                  <c:v>99.582037650000004</c:v>
                </c:pt>
                <c:pt idx="2088">
                  <c:v>87.02644866</c:v>
                </c:pt>
                <c:pt idx="2089">
                  <c:v>99.588725049999994</c:v>
                </c:pt>
                <c:pt idx="2090">
                  <c:v>99.578693950000002</c:v>
                </c:pt>
                <c:pt idx="2091">
                  <c:v>99.582037650000004</c:v>
                </c:pt>
                <c:pt idx="2092">
                  <c:v>98.712675959999999</c:v>
                </c:pt>
                <c:pt idx="2093">
                  <c:v>85.227538699999997</c:v>
                </c:pt>
                <c:pt idx="2094">
                  <c:v>99.592068749999996</c:v>
                </c:pt>
                <c:pt idx="2095">
                  <c:v>99.578693950000002</c:v>
                </c:pt>
                <c:pt idx="2096">
                  <c:v>3.3436988000000001E-2</c:v>
                </c:pt>
                <c:pt idx="2097">
                  <c:v>99.582037650000004</c:v>
                </c:pt>
                <c:pt idx="2098">
                  <c:v>99.582037650000004</c:v>
                </c:pt>
                <c:pt idx="2099">
                  <c:v>85.147289929999999</c:v>
                </c:pt>
                <c:pt idx="2100">
                  <c:v>99.572006549999998</c:v>
                </c:pt>
                <c:pt idx="2101">
                  <c:v>82.27505266</c:v>
                </c:pt>
                <c:pt idx="2102">
                  <c:v>96.158090079999994</c:v>
                </c:pt>
                <c:pt idx="2103">
                  <c:v>32.216537930000001</c:v>
                </c:pt>
                <c:pt idx="2104">
                  <c:v>87.083291540000005</c:v>
                </c:pt>
                <c:pt idx="2105">
                  <c:v>99.57535025</c:v>
                </c:pt>
                <c:pt idx="2106">
                  <c:v>98.709332259999996</c:v>
                </c:pt>
                <c:pt idx="2107">
                  <c:v>95.36897716</c:v>
                </c:pt>
                <c:pt idx="2108">
                  <c:v>99.582037650000004</c:v>
                </c:pt>
                <c:pt idx="2109">
                  <c:v>75.246597789999996</c:v>
                </c:pt>
                <c:pt idx="2110">
                  <c:v>99.582037650000004</c:v>
                </c:pt>
                <c:pt idx="2111">
                  <c:v>3.3436988000000001E-2</c:v>
                </c:pt>
                <c:pt idx="2112">
                  <c:v>93.640284879999996</c:v>
                </c:pt>
                <c:pt idx="2113">
                  <c:v>98.709332259999996</c:v>
                </c:pt>
                <c:pt idx="2114">
                  <c:v>81.402347280000001</c:v>
                </c:pt>
                <c:pt idx="2115">
                  <c:v>99.588725049999994</c:v>
                </c:pt>
                <c:pt idx="2116">
                  <c:v>99.582037650000004</c:v>
                </c:pt>
                <c:pt idx="2117">
                  <c:v>87.922559939999999</c:v>
                </c:pt>
                <c:pt idx="2118">
                  <c:v>99.588725049999994</c:v>
                </c:pt>
                <c:pt idx="2119">
                  <c:v>25.803323639999999</c:v>
                </c:pt>
                <c:pt idx="2120">
                  <c:v>99.582037650000004</c:v>
                </c:pt>
                <c:pt idx="2121">
                  <c:v>98.716019660000001</c:v>
                </c:pt>
                <c:pt idx="2122">
                  <c:v>99.582037650000004</c:v>
                </c:pt>
                <c:pt idx="2123">
                  <c:v>93.653659680000004</c:v>
                </c:pt>
                <c:pt idx="2124">
                  <c:v>98.66586418</c:v>
                </c:pt>
                <c:pt idx="2125">
                  <c:v>91.771157250000002</c:v>
                </c:pt>
                <c:pt idx="2126">
                  <c:v>99.582037650000004</c:v>
                </c:pt>
                <c:pt idx="2127">
                  <c:v>58.788912289999999</c:v>
                </c:pt>
                <c:pt idx="2128">
                  <c:v>99.578693950000002</c:v>
                </c:pt>
                <c:pt idx="2129">
                  <c:v>97.916875649999994</c:v>
                </c:pt>
                <c:pt idx="2130">
                  <c:v>99.57535025</c:v>
                </c:pt>
                <c:pt idx="2131">
                  <c:v>98.716019660000001</c:v>
                </c:pt>
                <c:pt idx="2132">
                  <c:v>91.082355300000003</c:v>
                </c:pt>
                <c:pt idx="2133">
                  <c:v>99.588725049999994</c:v>
                </c:pt>
                <c:pt idx="2134">
                  <c:v>66.810445720000004</c:v>
                </c:pt>
                <c:pt idx="2135">
                  <c:v>94.509646570000001</c:v>
                </c:pt>
                <c:pt idx="2136">
                  <c:v>85.264319389999997</c:v>
                </c:pt>
                <c:pt idx="2137">
                  <c:v>99.588725049999994</c:v>
                </c:pt>
                <c:pt idx="2138">
                  <c:v>99.582037650000004</c:v>
                </c:pt>
                <c:pt idx="2139">
                  <c:v>93.436319260000005</c:v>
                </c:pt>
                <c:pt idx="2140">
                  <c:v>99.582037650000004</c:v>
                </c:pt>
                <c:pt idx="2141">
                  <c:v>84.381582910000006</c:v>
                </c:pt>
                <c:pt idx="2142">
                  <c:v>99.57535025</c:v>
                </c:pt>
                <c:pt idx="2143">
                  <c:v>99.582037650000004</c:v>
                </c:pt>
                <c:pt idx="2144">
                  <c:v>89.681345500000006</c:v>
                </c:pt>
                <c:pt idx="2145">
                  <c:v>51.994516330000003</c:v>
                </c:pt>
                <c:pt idx="2146">
                  <c:v>92.99160732</c:v>
                </c:pt>
                <c:pt idx="2147">
                  <c:v>97.107700539999996</c:v>
                </c:pt>
                <c:pt idx="2148">
                  <c:v>84.388270300000002</c:v>
                </c:pt>
                <c:pt idx="2149">
                  <c:v>29.147022440000001</c:v>
                </c:pt>
                <c:pt idx="2150">
                  <c:v>99.582037650000004</c:v>
                </c:pt>
                <c:pt idx="2151">
                  <c:v>99.588725049999994</c:v>
                </c:pt>
                <c:pt idx="2152">
                  <c:v>57.779115259999998</c:v>
                </c:pt>
                <c:pt idx="2153">
                  <c:v>97.836626879999997</c:v>
                </c:pt>
                <c:pt idx="2154">
                  <c:v>99.582037650000004</c:v>
                </c:pt>
                <c:pt idx="2155">
                  <c:v>87.899154039999999</c:v>
                </c:pt>
                <c:pt idx="2156">
                  <c:v>99.578693950000002</c:v>
                </c:pt>
                <c:pt idx="2157">
                  <c:v>98.722707060000005</c:v>
                </c:pt>
                <c:pt idx="2158">
                  <c:v>99.595412449999998</c:v>
                </c:pt>
                <c:pt idx="2159">
                  <c:v>99.588725049999994</c:v>
                </c:pt>
                <c:pt idx="2160">
                  <c:v>99.588725049999994</c:v>
                </c:pt>
                <c:pt idx="2161">
                  <c:v>99.595412449999998</c:v>
                </c:pt>
                <c:pt idx="2162">
                  <c:v>99.588725049999994</c:v>
                </c:pt>
                <c:pt idx="2163">
                  <c:v>96.525896950000003</c:v>
                </c:pt>
                <c:pt idx="2164">
                  <c:v>99.595412449999998</c:v>
                </c:pt>
                <c:pt idx="2165">
                  <c:v>99.595412449999998</c:v>
                </c:pt>
                <c:pt idx="2166">
                  <c:v>99.588725049999994</c:v>
                </c:pt>
                <c:pt idx="2167">
                  <c:v>99.588725049999994</c:v>
                </c:pt>
                <c:pt idx="2168">
                  <c:v>99.588725049999994</c:v>
                </c:pt>
                <c:pt idx="2169">
                  <c:v>90.533988699999995</c:v>
                </c:pt>
                <c:pt idx="2170">
                  <c:v>99.588725049999994</c:v>
                </c:pt>
                <c:pt idx="2171">
                  <c:v>99.578693950000002</c:v>
                </c:pt>
                <c:pt idx="2172">
                  <c:v>99.582037650000004</c:v>
                </c:pt>
                <c:pt idx="2173">
                  <c:v>99.595412449999998</c:v>
                </c:pt>
                <c:pt idx="2174">
                  <c:v>99.588725049999994</c:v>
                </c:pt>
                <c:pt idx="2175">
                  <c:v>99.588725049999994</c:v>
                </c:pt>
                <c:pt idx="2176">
                  <c:v>99.588725049999994</c:v>
                </c:pt>
                <c:pt idx="2177">
                  <c:v>99.595412449999998</c:v>
                </c:pt>
                <c:pt idx="2178">
                  <c:v>99.588725049999994</c:v>
                </c:pt>
                <c:pt idx="2179">
                  <c:v>99.588725049999994</c:v>
                </c:pt>
                <c:pt idx="2180">
                  <c:v>99.588725049999994</c:v>
                </c:pt>
                <c:pt idx="2181">
                  <c:v>91.175978869999994</c:v>
                </c:pt>
                <c:pt idx="2182">
                  <c:v>99.588725049999994</c:v>
                </c:pt>
                <c:pt idx="2183">
                  <c:v>29.324238470000001</c:v>
                </c:pt>
                <c:pt idx="2184">
                  <c:v>99.595412449999998</c:v>
                </c:pt>
                <c:pt idx="2185">
                  <c:v>10.44237135</c:v>
                </c:pt>
                <c:pt idx="2186">
                  <c:v>98.749456649999999</c:v>
                </c:pt>
                <c:pt idx="2187">
                  <c:v>90.523957600000003</c:v>
                </c:pt>
                <c:pt idx="2188">
                  <c:v>99.588725049999994</c:v>
                </c:pt>
                <c:pt idx="2189">
                  <c:v>99.588725049999994</c:v>
                </c:pt>
                <c:pt idx="2190">
                  <c:v>99.595412449999998</c:v>
                </c:pt>
                <c:pt idx="2191">
                  <c:v>87.009730160000004</c:v>
                </c:pt>
                <c:pt idx="2192">
                  <c:v>99.588725049999994</c:v>
                </c:pt>
                <c:pt idx="2193">
                  <c:v>93.376132679999998</c:v>
                </c:pt>
                <c:pt idx="2194">
                  <c:v>99.588725049999994</c:v>
                </c:pt>
                <c:pt idx="2195">
                  <c:v>99.595412449999998</c:v>
                </c:pt>
                <c:pt idx="2196">
                  <c:v>96.101247200000003</c:v>
                </c:pt>
                <c:pt idx="2197">
                  <c:v>99.595412449999998</c:v>
                </c:pt>
                <c:pt idx="2198">
                  <c:v>99.578693950000002</c:v>
                </c:pt>
                <c:pt idx="2199">
                  <c:v>97.89012606</c:v>
                </c:pt>
                <c:pt idx="2200">
                  <c:v>99.595412449999998</c:v>
                </c:pt>
                <c:pt idx="2201">
                  <c:v>98.555522120000006</c:v>
                </c:pt>
                <c:pt idx="2202">
                  <c:v>99.588725049999994</c:v>
                </c:pt>
                <c:pt idx="2203">
                  <c:v>99.588725049999994</c:v>
                </c:pt>
                <c:pt idx="2204">
                  <c:v>98.010499210000006</c:v>
                </c:pt>
                <c:pt idx="2205">
                  <c:v>99.588725049999994</c:v>
                </c:pt>
                <c:pt idx="2206">
                  <c:v>99.585381350000006</c:v>
                </c:pt>
                <c:pt idx="2207">
                  <c:v>24.007757380000001</c:v>
                </c:pt>
                <c:pt idx="2208">
                  <c:v>99.588725049999994</c:v>
                </c:pt>
                <c:pt idx="2209">
                  <c:v>99.595412449999998</c:v>
                </c:pt>
                <c:pt idx="2210">
                  <c:v>99.588725049999994</c:v>
                </c:pt>
                <c:pt idx="2211">
                  <c:v>99.592068749999996</c:v>
                </c:pt>
                <c:pt idx="2212">
                  <c:v>99.588725049999994</c:v>
                </c:pt>
                <c:pt idx="2213">
                  <c:v>99.588725049999994</c:v>
                </c:pt>
                <c:pt idx="2214">
                  <c:v>99.588725049999994</c:v>
                </c:pt>
                <c:pt idx="2215">
                  <c:v>99.595412449999998</c:v>
                </c:pt>
                <c:pt idx="2216">
                  <c:v>99.595412449999998</c:v>
                </c:pt>
                <c:pt idx="2217">
                  <c:v>99.595412449999998</c:v>
                </c:pt>
                <c:pt idx="2218">
                  <c:v>99.582037650000004</c:v>
                </c:pt>
                <c:pt idx="2219">
                  <c:v>99.588725049999994</c:v>
                </c:pt>
                <c:pt idx="2220">
                  <c:v>99.578693950000002</c:v>
                </c:pt>
                <c:pt idx="2221">
                  <c:v>98.722707060000005</c:v>
                </c:pt>
                <c:pt idx="2222">
                  <c:v>99.588725049999994</c:v>
                </c:pt>
                <c:pt idx="2223">
                  <c:v>80.476142710000005</c:v>
                </c:pt>
                <c:pt idx="2224">
                  <c:v>99.595412449999998</c:v>
                </c:pt>
                <c:pt idx="2225">
                  <c:v>99.588725049999994</c:v>
                </c:pt>
                <c:pt idx="2226">
                  <c:v>99.585381350000006</c:v>
                </c:pt>
                <c:pt idx="2227">
                  <c:v>74.831979140000001</c:v>
                </c:pt>
                <c:pt idx="2228">
                  <c:v>99.588725049999994</c:v>
                </c:pt>
                <c:pt idx="2229">
                  <c:v>99.588725049999994</c:v>
                </c:pt>
                <c:pt idx="2230">
                  <c:v>99.588725049999994</c:v>
                </c:pt>
                <c:pt idx="2231">
                  <c:v>94.449459989999994</c:v>
                </c:pt>
                <c:pt idx="2232">
                  <c:v>99.588725049999994</c:v>
                </c:pt>
                <c:pt idx="2233">
                  <c:v>99.588725049999994</c:v>
                </c:pt>
                <c:pt idx="2234">
                  <c:v>99.595412449999998</c:v>
                </c:pt>
                <c:pt idx="2235">
                  <c:v>70.073895739999998</c:v>
                </c:pt>
                <c:pt idx="2236">
                  <c:v>69.094192000000007</c:v>
                </c:pt>
                <c:pt idx="2237">
                  <c:v>99.582037650000004</c:v>
                </c:pt>
                <c:pt idx="2238">
                  <c:v>99.592068749999996</c:v>
                </c:pt>
                <c:pt idx="2239">
                  <c:v>91.24619654</c:v>
                </c:pt>
                <c:pt idx="2240">
                  <c:v>99.582037650000004</c:v>
                </c:pt>
                <c:pt idx="2241">
                  <c:v>93.366101580000006</c:v>
                </c:pt>
                <c:pt idx="2242">
                  <c:v>99.588725049999994</c:v>
                </c:pt>
                <c:pt idx="2243">
                  <c:v>99.588725049999994</c:v>
                </c:pt>
                <c:pt idx="2244">
                  <c:v>91.339820110000005</c:v>
                </c:pt>
                <c:pt idx="2245">
                  <c:v>85.060353759999998</c:v>
                </c:pt>
                <c:pt idx="2246">
                  <c:v>99.588725049999994</c:v>
                </c:pt>
                <c:pt idx="2247">
                  <c:v>95.392383050000007</c:v>
                </c:pt>
                <c:pt idx="2248">
                  <c:v>99.582037650000004</c:v>
                </c:pt>
                <c:pt idx="2249">
                  <c:v>97.870063860000002</c:v>
                </c:pt>
                <c:pt idx="2250">
                  <c:v>93.64697228</c:v>
                </c:pt>
                <c:pt idx="2251">
                  <c:v>65.282375360000003</c:v>
                </c:pt>
                <c:pt idx="2252">
                  <c:v>99.588725049999994</c:v>
                </c:pt>
                <c:pt idx="2253">
                  <c:v>99.588725049999994</c:v>
                </c:pt>
                <c:pt idx="2254">
                  <c:v>99.582037650000004</c:v>
                </c:pt>
                <c:pt idx="2255">
                  <c:v>99.582037650000004</c:v>
                </c:pt>
                <c:pt idx="2256">
                  <c:v>8.4629016620000002</c:v>
                </c:pt>
                <c:pt idx="2257">
                  <c:v>99.582037650000004</c:v>
                </c:pt>
                <c:pt idx="2258">
                  <c:v>99.582037650000004</c:v>
                </c:pt>
                <c:pt idx="2259">
                  <c:v>99.588725049999994</c:v>
                </c:pt>
                <c:pt idx="2260">
                  <c:v>99.585381350000006</c:v>
                </c:pt>
                <c:pt idx="2261">
                  <c:v>81.412378369999999</c:v>
                </c:pt>
                <c:pt idx="2262">
                  <c:v>83.592469989999998</c:v>
                </c:pt>
                <c:pt idx="2263">
                  <c:v>99.588725049999994</c:v>
                </c:pt>
                <c:pt idx="2264">
                  <c:v>32.367004379999997</c:v>
                </c:pt>
                <c:pt idx="2265">
                  <c:v>97.144481229999997</c:v>
                </c:pt>
                <c:pt idx="2266">
                  <c:v>99.595412449999998</c:v>
                </c:pt>
                <c:pt idx="2267">
                  <c:v>99.582037650000004</c:v>
                </c:pt>
                <c:pt idx="2268">
                  <c:v>99.595412449999998</c:v>
                </c:pt>
                <c:pt idx="2269">
                  <c:v>99.595412449999998</c:v>
                </c:pt>
                <c:pt idx="2270">
                  <c:v>99.595412449999998</c:v>
                </c:pt>
                <c:pt idx="2271">
                  <c:v>80.292239280000004</c:v>
                </c:pt>
                <c:pt idx="2272">
                  <c:v>71.401344170000002</c:v>
                </c:pt>
                <c:pt idx="2273">
                  <c:v>99.582037650000004</c:v>
                </c:pt>
                <c:pt idx="2274">
                  <c:v>99.588725049999994</c:v>
                </c:pt>
                <c:pt idx="2275">
                  <c:v>86.033370110000007</c:v>
                </c:pt>
                <c:pt idx="2276">
                  <c:v>95.415788950000007</c:v>
                </c:pt>
                <c:pt idx="2277">
                  <c:v>99.585381350000006</c:v>
                </c:pt>
                <c:pt idx="2278">
                  <c:v>99.585381350000006</c:v>
                </c:pt>
                <c:pt idx="2279">
                  <c:v>99.585381350000006</c:v>
                </c:pt>
                <c:pt idx="2280">
                  <c:v>99.588725049999994</c:v>
                </c:pt>
                <c:pt idx="2281">
                  <c:v>99.595412449999998</c:v>
                </c:pt>
                <c:pt idx="2282">
                  <c:v>99.582037650000004</c:v>
                </c:pt>
                <c:pt idx="2283">
                  <c:v>98.716019660000001</c:v>
                </c:pt>
                <c:pt idx="2284">
                  <c:v>99.582037650000004</c:v>
                </c:pt>
                <c:pt idx="2285">
                  <c:v>99.578693950000002</c:v>
                </c:pt>
                <c:pt idx="2286">
                  <c:v>99.592068749999996</c:v>
                </c:pt>
                <c:pt idx="2287">
                  <c:v>99.595412449999998</c:v>
                </c:pt>
                <c:pt idx="2288">
                  <c:v>99.588725049999994</c:v>
                </c:pt>
                <c:pt idx="2289">
                  <c:v>99.588725049999994</c:v>
                </c:pt>
                <c:pt idx="2290">
                  <c:v>99.588725049999994</c:v>
                </c:pt>
                <c:pt idx="2291">
                  <c:v>99.582037650000004</c:v>
                </c:pt>
                <c:pt idx="2292">
                  <c:v>99.588725049999994</c:v>
                </c:pt>
                <c:pt idx="2293">
                  <c:v>99.588725049999994</c:v>
                </c:pt>
                <c:pt idx="2294">
                  <c:v>55.070719230000002</c:v>
                </c:pt>
                <c:pt idx="2295">
                  <c:v>99.582037650000004</c:v>
                </c:pt>
                <c:pt idx="2296">
                  <c:v>99.582037650000004</c:v>
                </c:pt>
                <c:pt idx="2297">
                  <c:v>99.588725049999994</c:v>
                </c:pt>
                <c:pt idx="2298">
                  <c:v>99.578693950000002</c:v>
                </c:pt>
                <c:pt idx="2299">
                  <c:v>91.256227640000006</c:v>
                </c:pt>
                <c:pt idx="2300">
                  <c:v>99.57535025</c:v>
                </c:pt>
                <c:pt idx="2301">
                  <c:v>99.398134220000003</c:v>
                </c:pt>
                <c:pt idx="2302">
                  <c:v>99.585381350000006</c:v>
                </c:pt>
                <c:pt idx="2303">
                  <c:v>99.595412449999998</c:v>
                </c:pt>
                <c:pt idx="2304">
                  <c:v>99.588725049999994</c:v>
                </c:pt>
                <c:pt idx="2305">
                  <c:v>99.588725049999994</c:v>
                </c:pt>
                <c:pt idx="2306">
                  <c:v>99.582037650000004</c:v>
                </c:pt>
                <c:pt idx="2307">
                  <c:v>97.010733270000003</c:v>
                </c:pt>
                <c:pt idx="2308">
                  <c:v>96.355368310000003</c:v>
                </c:pt>
                <c:pt idx="2309">
                  <c:v>23.30892433</c:v>
                </c:pt>
                <c:pt idx="2310">
                  <c:v>97.204667799999996</c:v>
                </c:pt>
                <c:pt idx="2311">
                  <c:v>96.325275020000007</c:v>
                </c:pt>
                <c:pt idx="2312">
                  <c:v>99.57535025</c:v>
                </c:pt>
                <c:pt idx="2313">
                  <c:v>99.588725049999994</c:v>
                </c:pt>
                <c:pt idx="2314">
                  <c:v>97.194636709999997</c:v>
                </c:pt>
                <c:pt idx="2315">
                  <c:v>99.588725049999994</c:v>
                </c:pt>
                <c:pt idx="2316">
                  <c:v>99.588725049999994</c:v>
                </c:pt>
                <c:pt idx="2317">
                  <c:v>86.86929481</c:v>
                </c:pt>
                <c:pt idx="2318">
                  <c:v>99.578693950000002</c:v>
                </c:pt>
                <c:pt idx="2319">
                  <c:v>99.595412449999998</c:v>
                </c:pt>
                <c:pt idx="2320">
                  <c:v>99.582037650000004</c:v>
                </c:pt>
                <c:pt idx="2321">
                  <c:v>99.588725049999994</c:v>
                </c:pt>
                <c:pt idx="2322">
                  <c:v>98.084060590000007</c:v>
                </c:pt>
                <c:pt idx="2323">
                  <c:v>99.588725049999994</c:v>
                </c:pt>
                <c:pt idx="2324">
                  <c:v>73.701808940000006</c:v>
                </c:pt>
                <c:pt idx="2325">
                  <c:v>99.585381350000006</c:v>
                </c:pt>
                <c:pt idx="2326">
                  <c:v>99.588725049999994</c:v>
                </c:pt>
                <c:pt idx="2327">
                  <c:v>99.588725049999994</c:v>
                </c:pt>
                <c:pt idx="2328">
                  <c:v>98.695957469999996</c:v>
                </c:pt>
                <c:pt idx="2329">
                  <c:v>99.585381350000006</c:v>
                </c:pt>
                <c:pt idx="2330">
                  <c:v>99.588725049999994</c:v>
                </c:pt>
                <c:pt idx="2331">
                  <c:v>83.298224500000003</c:v>
                </c:pt>
                <c:pt idx="2332">
                  <c:v>99.588725049999994</c:v>
                </c:pt>
                <c:pt idx="2333">
                  <c:v>77.998461899999995</c:v>
                </c:pt>
                <c:pt idx="2334">
                  <c:v>99.582037650000004</c:v>
                </c:pt>
                <c:pt idx="2335">
                  <c:v>99.582037650000004</c:v>
                </c:pt>
                <c:pt idx="2336">
                  <c:v>88.845420799999999</c:v>
                </c:pt>
                <c:pt idx="2337">
                  <c:v>99.588725049999994</c:v>
                </c:pt>
                <c:pt idx="2338">
                  <c:v>99.585381350000006</c:v>
                </c:pt>
                <c:pt idx="2339">
                  <c:v>98.829705419999996</c:v>
                </c:pt>
                <c:pt idx="2340">
                  <c:v>99.588725049999994</c:v>
                </c:pt>
                <c:pt idx="2341">
                  <c:v>80.028087069999998</c:v>
                </c:pt>
                <c:pt idx="2342">
                  <c:v>99.578693950000002</c:v>
                </c:pt>
                <c:pt idx="2343">
                  <c:v>99.588725049999994</c:v>
                </c:pt>
                <c:pt idx="2344">
                  <c:v>99.595412449999998</c:v>
                </c:pt>
                <c:pt idx="2345">
                  <c:v>99.585381350000006</c:v>
                </c:pt>
                <c:pt idx="2346">
                  <c:v>99.588725049999994</c:v>
                </c:pt>
                <c:pt idx="2347">
                  <c:v>99.595412449999998</c:v>
                </c:pt>
                <c:pt idx="2348">
                  <c:v>86.053432310000005</c:v>
                </c:pt>
                <c:pt idx="2349">
                  <c:v>23.108302399999999</c:v>
                </c:pt>
                <c:pt idx="2350">
                  <c:v>1.2505433509999999</c:v>
                </c:pt>
                <c:pt idx="2351">
                  <c:v>99.585381350000006</c:v>
                </c:pt>
                <c:pt idx="2352">
                  <c:v>88.738422439999994</c:v>
                </c:pt>
                <c:pt idx="2353">
                  <c:v>99.588725049999994</c:v>
                </c:pt>
                <c:pt idx="2354">
                  <c:v>99.588725049999994</c:v>
                </c:pt>
                <c:pt idx="2355">
                  <c:v>99.588725049999994</c:v>
                </c:pt>
                <c:pt idx="2356">
                  <c:v>87.745343899999995</c:v>
                </c:pt>
                <c:pt idx="2357">
                  <c:v>99.585381350000006</c:v>
                </c:pt>
                <c:pt idx="2358">
                  <c:v>99.595412449999998</c:v>
                </c:pt>
                <c:pt idx="2359">
                  <c:v>96.298525429999998</c:v>
                </c:pt>
                <c:pt idx="2360">
                  <c:v>97.144481229999997</c:v>
                </c:pt>
                <c:pt idx="2361">
                  <c:v>99.595412449999998</c:v>
                </c:pt>
                <c:pt idx="2362">
                  <c:v>99.588725049999994</c:v>
                </c:pt>
                <c:pt idx="2363">
                  <c:v>99.588725049999994</c:v>
                </c:pt>
                <c:pt idx="2364">
                  <c:v>75.092787639999997</c:v>
                </c:pt>
                <c:pt idx="2365">
                  <c:v>99.582037650000004</c:v>
                </c:pt>
                <c:pt idx="2366">
                  <c:v>74.902196810000007</c:v>
                </c:pt>
                <c:pt idx="2367">
                  <c:v>99.578693950000002</c:v>
                </c:pt>
                <c:pt idx="2368">
                  <c:v>99.588725049999994</c:v>
                </c:pt>
                <c:pt idx="2369">
                  <c:v>86.89270071</c:v>
                </c:pt>
                <c:pt idx="2370">
                  <c:v>97.000702180000005</c:v>
                </c:pt>
                <c:pt idx="2371">
                  <c:v>99.595412449999998</c:v>
                </c:pt>
                <c:pt idx="2372">
                  <c:v>99.588725049999994</c:v>
                </c:pt>
                <c:pt idx="2373">
                  <c:v>99.585381350000006</c:v>
                </c:pt>
                <c:pt idx="2374">
                  <c:v>99.592068749999996</c:v>
                </c:pt>
                <c:pt idx="2375">
                  <c:v>99.585381350000006</c:v>
                </c:pt>
                <c:pt idx="2376">
                  <c:v>91.333132710000001</c:v>
                </c:pt>
                <c:pt idx="2377">
                  <c:v>99.592068749999996</c:v>
                </c:pt>
                <c:pt idx="2378">
                  <c:v>99.588725049999994</c:v>
                </c:pt>
                <c:pt idx="2379">
                  <c:v>99.588725049999994</c:v>
                </c:pt>
                <c:pt idx="2380">
                  <c:v>99.595412449999998</c:v>
                </c:pt>
                <c:pt idx="2381">
                  <c:v>99.592068749999996</c:v>
                </c:pt>
                <c:pt idx="2382">
                  <c:v>55.675928710000001</c:v>
                </c:pt>
                <c:pt idx="2383">
                  <c:v>99.585381350000006</c:v>
                </c:pt>
                <c:pt idx="2384">
                  <c:v>99.588725049999994</c:v>
                </c:pt>
                <c:pt idx="2385">
                  <c:v>99.592068749999996</c:v>
                </c:pt>
                <c:pt idx="2386">
                  <c:v>99.588725049999994</c:v>
                </c:pt>
                <c:pt idx="2387">
                  <c:v>99.572006549999998</c:v>
                </c:pt>
                <c:pt idx="2388">
                  <c:v>99.588725049999994</c:v>
                </c:pt>
                <c:pt idx="2389">
                  <c:v>98.716019660000001</c:v>
                </c:pt>
                <c:pt idx="2390">
                  <c:v>99.588725049999994</c:v>
                </c:pt>
                <c:pt idx="2391">
                  <c:v>99.595412449999998</c:v>
                </c:pt>
                <c:pt idx="2392">
                  <c:v>99.588725049999994</c:v>
                </c:pt>
                <c:pt idx="2393">
                  <c:v>99.588725049999994</c:v>
                </c:pt>
                <c:pt idx="2394">
                  <c:v>99.588725049999994</c:v>
                </c:pt>
                <c:pt idx="2395">
                  <c:v>99.595412449999998</c:v>
                </c:pt>
                <c:pt idx="2396">
                  <c:v>99.588725049999994</c:v>
                </c:pt>
                <c:pt idx="2397">
                  <c:v>99.592068749999996</c:v>
                </c:pt>
                <c:pt idx="2398">
                  <c:v>93.64697228</c:v>
                </c:pt>
                <c:pt idx="2399">
                  <c:v>99.588725049999994</c:v>
                </c:pt>
                <c:pt idx="2400">
                  <c:v>47.624302</c:v>
                </c:pt>
                <c:pt idx="2401">
                  <c:v>94.543083559999999</c:v>
                </c:pt>
                <c:pt idx="2402">
                  <c:v>3.3436988000000001E-2</c:v>
                </c:pt>
                <c:pt idx="2403">
                  <c:v>99.57535025</c:v>
                </c:pt>
                <c:pt idx="2404">
                  <c:v>99.588725049999994</c:v>
                </c:pt>
                <c:pt idx="2405">
                  <c:v>95.419132640000001</c:v>
                </c:pt>
                <c:pt idx="2406">
                  <c:v>93.64697228</c:v>
                </c:pt>
                <c:pt idx="2407">
                  <c:v>3.3436988000000001E-2</c:v>
                </c:pt>
                <c:pt idx="2408">
                  <c:v>99.588725049999994</c:v>
                </c:pt>
                <c:pt idx="2409">
                  <c:v>96.248369949999997</c:v>
                </c:pt>
                <c:pt idx="2410">
                  <c:v>99.582037650000004</c:v>
                </c:pt>
                <c:pt idx="2411">
                  <c:v>69.950178890000004</c:v>
                </c:pt>
                <c:pt idx="2412">
                  <c:v>99.592068749999996</c:v>
                </c:pt>
                <c:pt idx="2413">
                  <c:v>99.582037650000004</c:v>
                </c:pt>
                <c:pt idx="2414">
                  <c:v>99.582037650000004</c:v>
                </c:pt>
                <c:pt idx="2415">
                  <c:v>99.588725049999994</c:v>
                </c:pt>
                <c:pt idx="2416">
                  <c:v>97.836626879999997</c:v>
                </c:pt>
                <c:pt idx="2417">
                  <c:v>93.600160500000001</c:v>
                </c:pt>
                <c:pt idx="2418">
                  <c:v>99.588725049999994</c:v>
                </c:pt>
                <c:pt idx="2419">
                  <c:v>79.295817029999995</c:v>
                </c:pt>
                <c:pt idx="2420">
                  <c:v>99.588725049999994</c:v>
                </c:pt>
                <c:pt idx="2421">
                  <c:v>99.582037650000004</c:v>
                </c:pt>
                <c:pt idx="2422">
                  <c:v>92.122245629999995</c:v>
                </c:pt>
                <c:pt idx="2423">
                  <c:v>99.588725049999994</c:v>
                </c:pt>
                <c:pt idx="2424">
                  <c:v>99.578693950000002</c:v>
                </c:pt>
                <c:pt idx="2425">
                  <c:v>99.595412449999998</c:v>
                </c:pt>
                <c:pt idx="2426">
                  <c:v>99.585381350000006</c:v>
                </c:pt>
                <c:pt idx="2427">
                  <c:v>94.512990270000003</c:v>
                </c:pt>
                <c:pt idx="2428">
                  <c:v>99.595412449999998</c:v>
                </c:pt>
                <c:pt idx="2429">
                  <c:v>99.588725049999994</c:v>
                </c:pt>
                <c:pt idx="2430">
                  <c:v>98.716019660000001</c:v>
                </c:pt>
                <c:pt idx="2431">
                  <c:v>77.466813790000003</c:v>
                </c:pt>
                <c:pt idx="2432">
                  <c:v>92.1924633</c:v>
                </c:pt>
                <c:pt idx="2433">
                  <c:v>99.588725049999994</c:v>
                </c:pt>
                <c:pt idx="2434">
                  <c:v>90.420302939999999</c:v>
                </c:pt>
                <c:pt idx="2435">
                  <c:v>99.595412449999998</c:v>
                </c:pt>
                <c:pt idx="2436">
                  <c:v>93.64697228</c:v>
                </c:pt>
                <c:pt idx="2437">
                  <c:v>99.588725049999994</c:v>
                </c:pt>
                <c:pt idx="2438">
                  <c:v>99.588725049999994</c:v>
                </c:pt>
                <c:pt idx="2439">
                  <c:v>99.595412449999998</c:v>
                </c:pt>
                <c:pt idx="2440">
                  <c:v>99.588725049999994</c:v>
                </c:pt>
                <c:pt idx="2441">
                  <c:v>99.588725049999994</c:v>
                </c:pt>
                <c:pt idx="2442">
                  <c:v>1.2104189649999999</c:v>
                </c:pt>
                <c:pt idx="2443">
                  <c:v>99.588725049999994</c:v>
                </c:pt>
                <c:pt idx="2444">
                  <c:v>99.588725049999994</c:v>
                </c:pt>
                <c:pt idx="2445">
                  <c:v>99.588725049999994</c:v>
                </c:pt>
                <c:pt idx="2446">
                  <c:v>90.477145820000004</c:v>
                </c:pt>
                <c:pt idx="2447">
                  <c:v>99.595412449999998</c:v>
                </c:pt>
                <c:pt idx="2448">
                  <c:v>95.315477979999997</c:v>
                </c:pt>
                <c:pt idx="2449">
                  <c:v>1.0867021100000001</c:v>
                </c:pt>
                <c:pt idx="2450">
                  <c:v>99.595412449999998</c:v>
                </c:pt>
                <c:pt idx="2451">
                  <c:v>99.595412449999998</c:v>
                </c:pt>
                <c:pt idx="2452">
                  <c:v>99.595412449999998</c:v>
                </c:pt>
                <c:pt idx="2453">
                  <c:v>99.588725049999994</c:v>
                </c:pt>
                <c:pt idx="2454">
                  <c:v>99.588725049999994</c:v>
                </c:pt>
                <c:pt idx="2455">
                  <c:v>99.595412449999998</c:v>
                </c:pt>
                <c:pt idx="2456">
                  <c:v>99.588725049999994</c:v>
                </c:pt>
                <c:pt idx="2457">
                  <c:v>99.588725049999994</c:v>
                </c:pt>
                <c:pt idx="2458">
                  <c:v>97.004045880000007</c:v>
                </c:pt>
                <c:pt idx="2459">
                  <c:v>99.588725049999994</c:v>
                </c:pt>
                <c:pt idx="2460">
                  <c:v>99.595412449999998</c:v>
                </c:pt>
                <c:pt idx="2461">
                  <c:v>99.588725049999994</c:v>
                </c:pt>
                <c:pt idx="2462">
                  <c:v>99.588725049999994</c:v>
                </c:pt>
                <c:pt idx="2463">
                  <c:v>98.716019660000001</c:v>
                </c:pt>
                <c:pt idx="2464">
                  <c:v>98.017186609999996</c:v>
                </c:pt>
                <c:pt idx="2465">
                  <c:v>99.588725049999994</c:v>
                </c:pt>
                <c:pt idx="2466">
                  <c:v>95.261978799999994</c:v>
                </c:pt>
                <c:pt idx="2467">
                  <c:v>99.588725049999994</c:v>
                </c:pt>
                <c:pt idx="2468">
                  <c:v>99.461664490000004</c:v>
                </c:pt>
                <c:pt idx="2469">
                  <c:v>99.595412449999998</c:v>
                </c:pt>
                <c:pt idx="2470">
                  <c:v>99.588725049999994</c:v>
                </c:pt>
                <c:pt idx="2471">
                  <c:v>99.588725049999994</c:v>
                </c:pt>
                <c:pt idx="2472">
                  <c:v>99.595412449999998</c:v>
                </c:pt>
                <c:pt idx="2473">
                  <c:v>99.585381350000006</c:v>
                </c:pt>
                <c:pt idx="2474">
                  <c:v>99.588725049999994</c:v>
                </c:pt>
                <c:pt idx="2475">
                  <c:v>99.595412449999998</c:v>
                </c:pt>
                <c:pt idx="2476">
                  <c:v>99.588725049999994</c:v>
                </c:pt>
                <c:pt idx="2477">
                  <c:v>99.588725049999994</c:v>
                </c:pt>
                <c:pt idx="2478">
                  <c:v>97.204667799999996</c:v>
                </c:pt>
                <c:pt idx="2479">
                  <c:v>99.595412449999998</c:v>
                </c:pt>
                <c:pt idx="2480">
                  <c:v>24.93396195</c:v>
                </c:pt>
                <c:pt idx="2481">
                  <c:v>99.505132579999994</c:v>
                </c:pt>
                <c:pt idx="2482">
                  <c:v>99.588725049999994</c:v>
                </c:pt>
                <c:pt idx="2483">
                  <c:v>45.002842139999998</c:v>
                </c:pt>
                <c:pt idx="2484">
                  <c:v>99.595412449999998</c:v>
                </c:pt>
                <c:pt idx="2485">
                  <c:v>99.588725049999994</c:v>
                </c:pt>
                <c:pt idx="2486">
                  <c:v>35.613735910000003</c:v>
                </c:pt>
                <c:pt idx="2487">
                  <c:v>99.588725049999994</c:v>
                </c:pt>
                <c:pt idx="2488">
                  <c:v>99.588725049999994</c:v>
                </c:pt>
                <c:pt idx="2489">
                  <c:v>81.719998660000002</c:v>
                </c:pt>
                <c:pt idx="2490">
                  <c:v>99.595412449999998</c:v>
                </c:pt>
                <c:pt idx="2491">
                  <c:v>93.857625310000003</c:v>
                </c:pt>
                <c:pt idx="2492">
                  <c:v>99.588725049999994</c:v>
                </c:pt>
                <c:pt idx="2493">
                  <c:v>1.243855953</c:v>
                </c:pt>
                <c:pt idx="2494">
                  <c:v>99.588725049999994</c:v>
                </c:pt>
                <c:pt idx="2495">
                  <c:v>98.033905110000006</c:v>
                </c:pt>
                <c:pt idx="2496">
                  <c:v>99.588725049999994</c:v>
                </c:pt>
                <c:pt idx="2497">
                  <c:v>99.595412449999998</c:v>
                </c:pt>
                <c:pt idx="2498">
                  <c:v>99.588725049999994</c:v>
                </c:pt>
                <c:pt idx="2499">
                  <c:v>99.595412449999998</c:v>
                </c:pt>
                <c:pt idx="2500">
                  <c:v>99.588725049999994</c:v>
                </c:pt>
                <c:pt idx="2501">
                  <c:v>85.107165550000005</c:v>
                </c:pt>
                <c:pt idx="2502">
                  <c:v>99.595412449999998</c:v>
                </c:pt>
                <c:pt idx="2503">
                  <c:v>99.595412449999998</c:v>
                </c:pt>
                <c:pt idx="2504">
                  <c:v>99.585381350000006</c:v>
                </c:pt>
                <c:pt idx="2505">
                  <c:v>99.595412449999998</c:v>
                </c:pt>
                <c:pt idx="2506">
                  <c:v>74.87879092</c:v>
                </c:pt>
                <c:pt idx="2507">
                  <c:v>97.19798041</c:v>
                </c:pt>
                <c:pt idx="2508">
                  <c:v>57.203999060000001</c:v>
                </c:pt>
                <c:pt idx="2509">
                  <c:v>21.747416990000001</c:v>
                </c:pt>
                <c:pt idx="2510">
                  <c:v>98.077373190000003</c:v>
                </c:pt>
                <c:pt idx="2511">
                  <c:v>99.588725049999994</c:v>
                </c:pt>
                <c:pt idx="2512">
                  <c:v>94.569833149999994</c:v>
                </c:pt>
                <c:pt idx="2513">
                  <c:v>99.588725049999994</c:v>
                </c:pt>
                <c:pt idx="2514">
                  <c:v>99.595412449999998</c:v>
                </c:pt>
                <c:pt idx="2515">
                  <c:v>93.643628579999998</c:v>
                </c:pt>
                <c:pt idx="2516">
                  <c:v>99.595412449999998</c:v>
                </c:pt>
                <c:pt idx="2517">
                  <c:v>78.279332600000004</c:v>
                </c:pt>
                <c:pt idx="2518">
                  <c:v>43.193901089999997</c:v>
                </c:pt>
                <c:pt idx="2519">
                  <c:v>99.588725049999994</c:v>
                </c:pt>
                <c:pt idx="2520">
                  <c:v>81.375597690000006</c:v>
                </c:pt>
                <c:pt idx="2521">
                  <c:v>21.175644500000001</c:v>
                </c:pt>
                <c:pt idx="2522">
                  <c:v>97.151168620000007</c:v>
                </c:pt>
                <c:pt idx="2523">
                  <c:v>91.169291470000005</c:v>
                </c:pt>
                <c:pt idx="2524">
                  <c:v>99.588725049999994</c:v>
                </c:pt>
                <c:pt idx="2525">
                  <c:v>99.595412449999998</c:v>
                </c:pt>
                <c:pt idx="2526">
                  <c:v>99.588725049999994</c:v>
                </c:pt>
                <c:pt idx="2527">
                  <c:v>99.588725049999994</c:v>
                </c:pt>
                <c:pt idx="2528">
                  <c:v>77.426689400000001</c:v>
                </c:pt>
                <c:pt idx="2529">
                  <c:v>92.87123416</c:v>
                </c:pt>
                <c:pt idx="2530">
                  <c:v>99.595412449999998</c:v>
                </c:pt>
                <c:pt idx="2531">
                  <c:v>97.144481229999997</c:v>
                </c:pt>
                <c:pt idx="2532">
                  <c:v>95.422476340000003</c:v>
                </c:pt>
                <c:pt idx="2533">
                  <c:v>98.79961213</c:v>
                </c:pt>
                <c:pt idx="2534">
                  <c:v>99.592068749999996</c:v>
                </c:pt>
                <c:pt idx="2535">
                  <c:v>99.588725049999994</c:v>
                </c:pt>
                <c:pt idx="2536">
                  <c:v>99.595412449999998</c:v>
                </c:pt>
                <c:pt idx="2537">
                  <c:v>99.595412449999998</c:v>
                </c:pt>
                <c:pt idx="2538">
                  <c:v>98.716019660000001</c:v>
                </c:pt>
                <c:pt idx="2539">
                  <c:v>99.585381350000006</c:v>
                </c:pt>
                <c:pt idx="2540">
                  <c:v>99.585381350000006</c:v>
                </c:pt>
                <c:pt idx="2541">
                  <c:v>99.588725049999994</c:v>
                </c:pt>
                <c:pt idx="2542">
                  <c:v>99.595412449999998</c:v>
                </c:pt>
                <c:pt idx="2543">
                  <c:v>99.595412449999998</c:v>
                </c:pt>
                <c:pt idx="2544">
                  <c:v>99.595412449999998</c:v>
                </c:pt>
                <c:pt idx="2545">
                  <c:v>20.603871999999999</c:v>
                </c:pt>
                <c:pt idx="2546">
                  <c:v>90.06921457</c:v>
                </c:pt>
                <c:pt idx="2547">
                  <c:v>79.148694289999995</c:v>
                </c:pt>
                <c:pt idx="2548">
                  <c:v>97.007389570000001</c:v>
                </c:pt>
                <c:pt idx="2549">
                  <c:v>90.477145820000004</c:v>
                </c:pt>
                <c:pt idx="2550">
                  <c:v>99.592068749999996</c:v>
                </c:pt>
                <c:pt idx="2551">
                  <c:v>10.13809476</c:v>
                </c:pt>
                <c:pt idx="2552">
                  <c:v>73.905774570000005</c:v>
                </c:pt>
                <c:pt idx="2553">
                  <c:v>99.595412449999998</c:v>
                </c:pt>
                <c:pt idx="2554">
                  <c:v>91.266258739999998</c:v>
                </c:pt>
                <c:pt idx="2555">
                  <c:v>97.004045880000007</c:v>
                </c:pt>
                <c:pt idx="2556">
                  <c:v>91.470224360000003</c:v>
                </c:pt>
                <c:pt idx="2557">
                  <c:v>86.902731799999998</c:v>
                </c:pt>
                <c:pt idx="2558">
                  <c:v>94.603270140000006</c:v>
                </c:pt>
                <c:pt idx="2559">
                  <c:v>57.548400039999997</c:v>
                </c:pt>
                <c:pt idx="2560">
                  <c:v>67.44574849</c:v>
                </c:pt>
                <c:pt idx="2561">
                  <c:v>99.588725049999994</c:v>
                </c:pt>
                <c:pt idx="2562">
                  <c:v>79.279098540000007</c:v>
                </c:pt>
                <c:pt idx="2563">
                  <c:v>97.983749619999998</c:v>
                </c:pt>
                <c:pt idx="2564">
                  <c:v>95.419132640000001</c:v>
                </c:pt>
                <c:pt idx="2565">
                  <c:v>98.682582670000002</c:v>
                </c:pt>
                <c:pt idx="2566">
                  <c:v>99.595412449999998</c:v>
                </c:pt>
                <c:pt idx="2567">
                  <c:v>80.395893939999993</c:v>
                </c:pt>
                <c:pt idx="2568">
                  <c:v>96.913766010000003</c:v>
                </c:pt>
                <c:pt idx="2569">
                  <c:v>97.883438659999996</c:v>
                </c:pt>
                <c:pt idx="2570">
                  <c:v>99.592068749999996</c:v>
                </c:pt>
                <c:pt idx="2571">
                  <c:v>99.595412449999998</c:v>
                </c:pt>
                <c:pt idx="2572">
                  <c:v>99.588725049999994</c:v>
                </c:pt>
                <c:pt idx="2573">
                  <c:v>90.186244020000004</c:v>
                </c:pt>
                <c:pt idx="2574">
                  <c:v>94.523021369999995</c:v>
                </c:pt>
                <c:pt idx="2575">
                  <c:v>98.685926370000004</c:v>
                </c:pt>
                <c:pt idx="2576">
                  <c:v>99.588725049999994</c:v>
                </c:pt>
                <c:pt idx="2577">
                  <c:v>99.588725049999994</c:v>
                </c:pt>
                <c:pt idx="2578">
                  <c:v>15.477981740000001</c:v>
                </c:pt>
                <c:pt idx="2579">
                  <c:v>99.595412449999998</c:v>
                </c:pt>
                <c:pt idx="2580">
                  <c:v>83.17116394</c:v>
                </c:pt>
                <c:pt idx="2581">
                  <c:v>86.936168789999996</c:v>
                </c:pt>
                <c:pt idx="2582">
                  <c:v>99.595412449999998</c:v>
                </c:pt>
                <c:pt idx="2583">
                  <c:v>99.595412449999998</c:v>
                </c:pt>
                <c:pt idx="2584">
                  <c:v>92.242618780000001</c:v>
                </c:pt>
                <c:pt idx="2585">
                  <c:v>99.595412449999998</c:v>
                </c:pt>
                <c:pt idx="2586">
                  <c:v>86.962918380000005</c:v>
                </c:pt>
                <c:pt idx="2587">
                  <c:v>86.752265359999996</c:v>
                </c:pt>
                <c:pt idx="2588">
                  <c:v>98.712675959999999</c:v>
                </c:pt>
                <c:pt idx="2589">
                  <c:v>8.4227772759999997</c:v>
                </c:pt>
                <c:pt idx="2590">
                  <c:v>87.889122950000001</c:v>
                </c:pt>
                <c:pt idx="2591">
                  <c:v>82.030962650000006</c:v>
                </c:pt>
                <c:pt idx="2592">
                  <c:v>99.588725049999994</c:v>
                </c:pt>
                <c:pt idx="2593">
                  <c:v>99.595412449999998</c:v>
                </c:pt>
                <c:pt idx="2594">
                  <c:v>96.836860939999994</c:v>
                </c:pt>
                <c:pt idx="2595">
                  <c:v>99.588725049999994</c:v>
                </c:pt>
                <c:pt idx="2596">
                  <c:v>99.595412449999998</c:v>
                </c:pt>
                <c:pt idx="2597">
                  <c:v>99.595412449999998</c:v>
                </c:pt>
                <c:pt idx="2598">
                  <c:v>2.4241816300000001</c:v>
                </c:pt>
                <c:pt idx="2599">
                  <c:v>99.595412449999998</c:v>
                </c:pt>
                <c:pt idx="2600">
                  <c:v>98.792924729999996</c:v>
                </c:pt>
                <c:pt idx="2601">
                  <c:v>99.595412449999998</c:v>
                </c:pt>
                <c:pt idx="2602">
                  <c:v>99.588725049999994</c:v>
                </c:pt>
                <c:pt idx="2603">
                  <c:v>89.728157289999999</c:v>
                </c:pt>
                <c:pt idx="2604">
                  <c:v>99.595412449999998</c:v>
                </c:pt>
                <c:pt idx="2605">
                  <c:v>99.582037650000004</c:v>
                </c:pt>
                <c:pt idx="2606">
                  <c:v>82.736483100000001</c:v>
                </c:pt>
                <c:pt idx="2607">
                  <c:v>99.595412449999998</c:v>
                </c:pt>
                <c:pt idx="2608">
                  <c:v>99.595412449999998</c:v>
                </c:pt>
                <c:pt idx="2609">
                  <c:v>99.595412449999998</c:v>
                </c:pt>
                <c:pt idx="2610">
                  <c:v>97.064232450000006</c:v>
                </c:pt>
                <c:pt idx="2611">
                  <c:v>99.595412449999998</c:v>
                </c:pt>
                <c:pt idx="2612">
                  <c:v>99.585381350000006</c:v>
                </c:pt>
                <c:pt idx="2613">
                  <c:v>99.592068749999996</c:v>
                </c:pt>
                <c:pt idx="2614">
                  <c:v>99.595412449999998</c:v>
                </c:pt>
                <c:pt idx="2615">
                  <c:v>99.592068749999996</c:v>
                </c:pt>
                <c:pt idx="2616">
                  <c:v>99.592068749999996</c:v>
                </c:pt>
                <c:pt idx="2617">
                  <c:v>99.595412449999998</c:v>
                </c:pt>
                <c:pt idx="2618">
                  <c:v>99.588725049999994</c:v>
                </c:pt>
                <c:pt idx="2619">
                  <c:v>65.961146220000003</c:v>
                </c:pt>
                <c:pt idx="2620">
                  <c:v>99.595412449999998</c:v>
                </c:pt>
                <c:pt idx="2621">
                  <c:v>86.173805459999997</c:v>
                </c:pt>
                <c:pt idx="2622">
                  <c:v>99.595412449999998</c:v>
                </c:pt>
                <c:pt idx="2623">
                  <c:v>97.973718529999999</c:v>
                </c:pt>
                <c:pt idx="2624">
                  <c:v>99.595412449999998</c:v>
                </c:pt>
                <c:pt idx="2625">
                  <c:v>99.595412449999998</c:v>
                </c:pt>
                <c:pt idx="2626">
                  <c:v>99.595412449999998</c:v>
                </c:pt>
                <c:pt idx="2627">
                  <c:v>99.595412449999998</c:v>
                </c:pt>
                <c:pt idx="2628">
                  <c:v>94.486240679999995</c:v>
                </c:pt>
                <c:pt idx="2629">
                  <c:v>99.595412449999998</c:v>
                </c:pt>
                <c:pt idx="2630">
                  <c:v>99.592068749999996</c:v>
                </c:pt>
                <c:pt idx="2631">
                  <c:v>99.588725049999994</c:v>
                </c:pt>
                <c:pt idx="2632">
                  <c:v>99.595412449999998</c:v>
                </c:pt>
                <c:pt idx="2633">
                  <c:v>95.195104819999997</c:v>
                </c:pt>
                <c:pt idx="2634">
                  <c:v>57.91620691</c:v>
                </c:pt>
                <c:pt idx="2635">
                  <c:v>68.739759919999997</c:v>
                </c:pt>
                <c:pt idx="2636">
                  <c:v>85.963152440000002</c:v>
                </c:pt>
                <c:pt idx="2637">
                  <c:v>98.990202960000005</c:v>
                </c:pt>
                <c:pt idx="2638">
                  <c:v>90.380178549999997</c:v>
                </c:pt>
                <c:pt idx="2639">
                  <c:v>99.595412449999998</c:v>
                </c:pt>
                <c:pt idx="2640">
                  <c:v>99.595412449999998</c:v>
                </c:pt>
                <c:pt idx="2641">
                  <c:v>93.653659680000004</c:v>
                </c:pt>
                <c:pt idx="2642">
                  <c:v>90.995419130000002</c:v>
                </c:pt>
                <c:pt idx="2643">
                  <c:v>90.273180190000005</c:v>
                </c:pt>
                <c:pt idx="2644">
                  <c:v>99.595412449999998</c:v>
                </c:pt>
                <c:pt idx="2645">
                  <c:v>83.338348879999998</c:v>
                </c:pt>
                <c:pt idx="2646">
                  <c:v>98.719363360000003</c:v>
                </c:pt>
                <c:pt idx="2647">
                  <c:v>99.582037650000004</c:v>
                </c:pt>
                <c:pt idx="2648">
                  <c:v>99.592068749999996</c:v>
                </c:pt>
                <c:pt idx="2649">
                  <c:v>96.950546689999996</c:v>
                </c:pt>
                <c:pt idx="2650">
                  <c:v>99.595412449999998</c:v>
                </c:pt>
                <c:pt idx="2651">
                  <c:v>95.435851139999997</c:v>
                </c:pt>
                <c:pt idx="2652">
                  <c:v>99.595412449999998</c:v>
                </c:pt>
                <c:pt idx="2653">
                  <c:v>99.595412449999998</c:v>
                </c:pt>
                <c:pt idx="2654">
                  <c:v>99.592068749999996</c:v>
                </c:pt>
                <c:pt idx="2655">
                  <c:v>99.595412449999998</c:v>
                </c:pt>
                <c:pt idx="2656">
                  <c:v>98.849767610000001</c:v>
                </c:pt>
                <c:pt idx="2657">
                  <c:v>100.0200622</c:v>
                </c:pt>
                <c:pt idx="2658">
                  <c:v>99.595412449999998</c:v>
                </c:pt>
                <c:pt idx="2659">
                  <c:v>94.55645835</c:v>
                </c:pt>
                <c:pt idx="2660">
                  <c:v>99.595412449999998</c:v>
                </c:pt>
                <c:pt idx="2661">
                  <c:v>99.595412449999998</c:v>
                </c:pt>
                <c:pt idx="2662">
                  <c:v>99.595412449999998</c:v>
                </c:pt>
                <c:pt idx="2663">
                  <c:v>99.588725049999994</c:v>
                </c:pt>
                <c:pt idx="2664">
                  <c:v>98.719363360000003</c:v>
                </c:pt>
                <c:pt idx="2665">
                  <c:v>98.722707060000005</c:v>
                </c:pt>
                <c:pt idx="2666">
                  <c:v>99.595412449999998</c:v>
                </c:pt>
                <c:pt idx="2667">
                  <c:v>67.171565189999995</c:v>
                </c:pt>
                <c:pt idx="2668">
                  <c:v>99.595412449999998</c:v>
                </c:pt>
                <c:pt idx="2669">
                  <c:v>99.595412449999998</c:v>
                </c:pt>
                <c:pt idx="2670">
                  <c:v>98.070685789999999</c:v>
                </c:pt>
                <c:pt idx="2671">
                  <c:v>98.719363360000003</c:v>
                </c:pt>
                <c:pt idx="2672">
                  <c:v>99.588725049999994</c:v>
                </c:pt>
                <c:pt idx="2673">
                  <c:v>97.983749619999998</c:v>
                </c:pt>
                <c:pt idx="2674">
                  <c:v>99.595412449999998</c:v>
                </c:pt>
                <c:pt idx="2675">
                  <c:v>98.856455010000005</c:v>
                </c:pt>
                <c:pt idx="2676">
                  <c:v>99.595412449999998</c:v>
                </c:pt>
                <c:pt idx="2677">
                  <c:v>91.216103250000003</c:v>
                </c:pt>
                <c:pt idx="2678">
                  <c:v>99.588725049999994</c:v>
                </c:pt>
                <c:pt idx="2679">
                  <c:v>99.595412449999998</c:v>
                </c:pt>
                <c:pt idx="2680">
                  <c:v>99.595412449999998</c:v>
                </c:pt>
                <c:pt idx="2681">
                  <c:v>99.595412449999998</c:v>
                </c:pt>
                <c:pt idx="2682">
                  <c:v>99.595412449999998</c:v>
                </c:pt>
                <c:pt idx="2683">
                  <c:v>99.592068749999996</c:v>
                </c:pt>
                <c:pt idx="2684">
                  <c:v>98.856455010000005</c:v>
                </c:pt>
                <c:pt idx="2685">
                  <c:v>99.595412449999998</c:v>
                </c:pt>
                <c:pt idx="2686">
                  <c:v>99.595412449999998</c:v>
                </c:pt>
                <c:pt idx="2687">
                  <c:v>99.595412449999998</c:v>
                </c:pt>
                <c:pt idx="2688">
                  <c:v>99.595412449999998</c:v>
                </c:pt>
                <c:pt idx="2689">
                  <c:v>99.595412449999998</c:v>
                </c:pt>
                <c:pt idx="2690">
                  <c:v>92.088808639999996</c:v>
                </c:pt>
                <c:pt idx="2691">
                  <c:v>88.708329149999997</c:v>
                </c:pt>
                <c:pt idx="2692">
                  <c:v>99.595412449999998</c:v>
                </c:pt>
                <c:pt idx="2693">
                  <c:v>83.294880800000001</c:v>
                </c:pt>
                <c:pt idx="2694">
                  <c:v>99.595412449999998</c:v>
                </c:pt>
                <c:pt idx="2695">
                  <c:v>99.588725049999994</c:v>
                </c:pt>
                <c:pt idx="2696">
                  <c:v>98.592302810000007</c:v>
                </c:pt>
                <c:pt idx="2697">
                  <c:v>99.588725049999994</c:v>
                </c:pt>
                <c:pt idx="2698">
                  <c:v>89.460661380000005</c:v>
                </c:pt>
                <c:pt idx="2699">
                  <c:v>99.588725049999994</c:v>
                </c:pt>
                <c:pt idx="2700">
                  <c:v>99.595412449999998</c:v>
                </c:pt>
                <c:pt idx="2701">
                  <c:v>97.977062230000001</c:v>
                </c:pt>
                <c:pt idx="2702">
                  <c:v>95.325509080000003</c:v>
                </c:pt>
                <c:pt idx="2703">
                  <c:v>99.588725049999994</c:v>
                </c:pt>
                <c:pt idx="2704">
                  <c:v>99.588725049999994</c:v>
                </c:pt>
                <c:pt idx="2705">
                  <c:v>99.588725049999994</c:v>
                </c:pt>
                <c:pt idx="2706">
                  <c:v>99.588725049999994</c:v>
                </c:pt>
                <c:pt idx="2707">
                  <c:v>98.716019660000001</c:v>
                </c:pt>
                <c:pt idx="2708">
                  <c:v>99.585381350000006</c:v>
                </c:pt>
                <c:pt idx="2709">
                  <c:v>99.582037650000004</c:v>
                </c:pt>
                <c:pt idx="2710">
                  <c:v>3.3436988000000001E-2</c:v>
                </c:pt>
                <c:pt idx="2711">
                  <c:v>99.588725049999994</c:v>
                </c:pt>
                <c:pt idx="2712">
                  <c:v>98.719363360000003</c:v>
                </c:pt>
                <c:pt idx="2713">
                  <c:v>99.588725049999994</c:v>
                </c:pt>
                <c:pt idx="2714">
                  <c:v>85.053666370000002</c:v>
                </c:pt>
                <c:pt idx="2715">
                  <c:v>99.585381350000006</c:v>
                </c:pt>
                <c:pt idx="2716">
                  <c:v>99.595412449999998</c:v>
                </c:pt>
                <c:pt idx="2717">
                  <c:v>99.585381350000006</c:v>
                </c:pt>
                <c:pt idx="2718">
                  <c:v>99.585381350000006</c:v>
                </c:pt>
                <c:pt idx="2719">
                  <c:v>99.588725049999994</c:v>
                </c:pt>
                <c:pt idx="2720">
                  <c:v>99.588725049999994</c:v>
                </c:pt>
                <c:pt idx="2721">
                  <c:v>85.709031330000002</c:v>
                </c:pt>
                <c:pt idx="2722">
                  <c:v>99.585381350000006</c:v>
                </c:pt>
                <c:pt idx="2723">
                  <c:v>69.077473499999996</c:v>
                </c:pt>
                <c:pt idx="2724">
                  <c:v>94.546427260000002</c:v>
                </c:pt>
                <c:pt idx="2725">
                  <c:v>88.577924899999999</c:v>
                </c:pt>
                <c:pt idx="2726">
                  <c:v>97.097669440000004</c:v>
                </c:pt>
                <c:pt idx="2727">
                  <c:v>94.479553280000005</c:v>
                </c:pt>
                <c:pt idx="2728">
                  <c:v>91.904905209999995</c:v>
                </c:pt>
                <c:pt idx="2729">
                  <c:v>99.588725049999994</c:v>
                </c:pt>
                <c:pt idx="2730">
                  <c:v>99.585381350000006</c:v>
                </c:pt>
                <c:pt idx="2731">
                  <c:v>99.588725049999994</c:v>
                </c:pt>
                <c:pt idx="2732">
                  <c:v>99.588725049999994</c:v>
                </c:pt>
                <c:pt idx="2733">
                  <c:v>99.588725049999994</c:v>
                </c:pt>
                <c:pt idx="2734">
                  <c:v>99.588725049999994</c:v>
                </c:pt>
                <c:pt idx="2735">
                  <c:v>99.595412449999998</c:v>
                </c:pt>
                <c:pt idx="2736">
                  <c:v>99.578693950000002</c:v>
                </c:pt>
                <c:pt idx="2737">
                  <c:v>99.595412449999998</c:v>
                </c:pt>
                <c:pt idx="2738">
                  <c:v>99.588725049999994</c:v>
                </c:pt>
                <c:pt idx="2739">
                  <c:v>99.585381350000006</c:v>
                </c:pt>
                <c:pt idx="2740">
                  <c:v>99.588725049999994</c:v>
                </c:pt>
                <c:pt idx="2741">
                  <c:v>94.526365069999997</c:v>
                </c:pt>
                <c:pt idx="2742">
                  <c:v>99.585381350000006</c:v>
                </c:pt>
                <c:pt idx="2743">
                  <c:v>90.400240749999995</c:v>
                </c:pt>
                <c:pt idx="2744">
                  <c:v>78.372956160000001</c:v>
                </c:pt>
                <c:pt idx="2745">
                  <c:v>54.007423009999997</c:v>
                </c:pt>
                <c:pt idx="2746">
                  <c:v>99.588725049999994</c:v>
                </c:pt>
                <c:pt idx="2747">
                  <c:v>98.605677600000007</c:v>
                </c:pt>
                <c:pt idx="2748">
                  <c:v>3.3436988000000001E-2</c:v>
                </c:pt>
                <c:pt idx="2749">
                  <c:v>99.595412449999998</c:v>
                </c:pt>
                <c:pt idx="2750">
                  <c:v>99.585381350000006</c:v>
                </c:pt>
                <c:pt idx="2751">
                  <c:v>95.52613101</c:v>
                </c:pt>
                <c:pt idx="2752">
                  <c:v>93.64697228</c:v>
                </c:pt>
                <c:pt idx="2753">
                  <c:v>99.585381350000006</c:v>
                </c:pt>
                <c:pt idx="2754">
                  <c:v>4.4370883069999998</c:v>
                </c:pt>
                <c:pt idx="2755">
                  <c:v>99.585381350000006</c:v>
                </c:pt>
                <c:pt idx="2756">
                  <c:v>99.585381350000006</c:v>
                </c:pt>
                <c:pt idx="2757">
                  <c:v>99.588725049999994</c:v>
                </c:pt>
                <c:pt idx="2758">
                  <c:v>99.592068749999996</c:v>
                </c:pt>
                <c:pt idx="2759">
                  <c:v>85.511753100000007</c:v>
                </c:pt>
                <c:pt idx="2760">
                  <c:v>82.378707329999997</c:v>
                </c:pt>
                <c:pt idx="2761">
                  <c:v>99.588725049999994</c:v>
                </c:pt>
                <c:pt idx="2762">
                  <c:v>74.748386670000002</c:v>
                </c:pt>
                <c:pt idx="2763">
                  <c:v>99.585381350000006</c:v>
                </c:pt>
                <c:pt idx="2764">
                  <c:v>43.050122049999999</c:v>
                </c:pt>
                <c:pt idx="2765">
                  <c:v>98.515397730000004</c:v>
                </c:pt>
                <c:pt idx="2766">
                  <c:v>99.588725049999994</c:v>
                </c:pt>
                <c:pt idx="2767">
                  <c:v>93.68375297</c:v>
                </c:pt>
                <c:pt idx="2768">
                  <c:v>3.6212257999999999</c:v>
                </c:pt>
                <c:pt idx="2769">
                  <c:v>99.582037650000004</c:v>
                </c:pt>
                <c:pt idx="2770">
                  <c:v>99.588725049999994</c:v>
                </c:pt>
                <c:pt idx="2771">
                  <c:v>95.412445250000005</c:v>
                </c:pt>
                <c:pt idx="2772">
                  <c:v>72.752198480000004</c:v>
                </c:pt>
                <c:pt idx="2773">
                  <c:v>99.582037650000004</c:v>
                </c:pt>
                <c:pt idx="2774">
                  <c:v>99.588725049999994</c:v>
                </c:pt>
                <c:pt idx="2775">
                  <c:v>79.215568259999998</c:v>
                </c:pt>
                <c:pt idx="2776">
                  <c:v>99.588725049999994</c:v>
                </c:pt>
                <c:pt idx="2777">
                  <c:v>92.118901930000007</c:v>
                </c:pt>
                <c:pt idx="2778">
                  <c:v>99.588725049999994</c:v>
                </c:pt>
                <c:pt idx="2779">
                  <c:v>99.57535025</c:v>
                </c:pt>
                <c:pt idx="2780">
                  <c:v>99.585381350000006</c:v>
                </c:pt>
                <c:pt idx="2781">
                  <c:v>32.343598489999998</c:v>
                </c:pt>
                <c:pt idx="2782">
                  <c:v>99.588725049999994</c:v>
                </c:pt>
                <c:pt idx="2783">
                  <c:v>85.999933130000002</c:v>
                </c:pt>
                <c:pt idx="2784">
                  <c:v>20.797806529999999</c:v>
                </c:pt>
                <c:pt idx="2785">
                  <c:v>3.3436988000000001E-2</c:v>
                </c:pt>
                <c:pt idx="2786">
                  <c:v>58.999565320000002</c:v>
                </c:pt>
                <c:pt idx="2787">
                  <c:v>90.343397870000004</c:v>
                </c:pt>
                <c:pt idx="2788">
                  <c:v>99.588725049999994</c:v>
                </c:pt>
                <c:pt idx="2789">
                  <c:v>99.595412449999998</c:v>
                </c:pt>
                <c:pt idx="2790">
                  <c:v>96.830173540000004</c:v>
                </c:pt>
                <c:pt idx="2791">
                  <c:v>99.588725049999994</c:v>
                </c:pt>
                <c:pt idx="2792">
                  <c:v>20.276189519999999</c:v>
                </c:pt>
                <c:pt idx="2793">
                  <c:v>93.904437090000002</c:v>
                </c:pt>
                <c:pt idx="2794">
                  <c:v>99.585381350000006</c:v>
                </c:pt>
                <c:pt idx="2795">
                  <c:v>99.588725049999994</c:v>
                </c:pt>
                <c:pt idx="2796">
                  <c:v>84.89316882</c:v>
                </c:pt>
                <c:pt idx="2797">
                  <c:v>3.5811014139999999</c:v>
                </c:pt>
                <c:pt idx="2798">
                  <c:v>99.582037650000004</c:v>
                </c:pt>
                <c:pt idx="2799">
                  <c:v>99.582037650000004</c:v>
                </c:pt>
                <c:pt idx="2800">
                  <c:v>54.78984853</c:v>
                </c:pt>
                <c:pt idx="2801">
                  <c:v>57.100344399999997</c:v>
                </c:pt>
                <c:pt idx="2802">
                  <c:v>28.100444710000001</c:v>
                </c:pt>
                <c:pt idx="2803">
                  <c:v>99.588725049999994</c:v>
                </c:pt>
                <c:pt idx="2804">
                  <c:v>99.582037650000004</c:v>
                </c:pt>
                <c:pt idx="2805">
                  <c:v>99.582037650000004</c:v>
                </c:pt>
                <c:pt idx="2806">
                  <c:v>99.585381350000006</c:v>
                </c:pt>
                <c:pt idx="2807">
                  <c:v>88.741766139999996</c:v>
                </c:pt>
                <c:pt idx="2808">
                  <c:v>99.578693950000002</c:v>
                </c:pt>
                <c:pt idx="2809">
                  <c:v>99.588725049999994</c:v>
                </c:pt>
                <c:pt idx="2810">
                  <c:v>99.588725049999994</c:v>
                </c:pt>
                <c:pt idx="2811">
                  <c:v>99.585381350000006</c:v>
                </c:pt>
                <c:pt idx="2812">
                  <c:v>99.582037650000004</c:v>
                </c:pt>
                <c:pt idx="2813">
                  <c:v>92.112214530000003</c:v>
                </c:pt>
                <c:pt idx="2814">
                  <c:v>99.582037650000004</c:v>
                </c:pt>
                <c:pt idx="2815">
                  <c:v>99.582037650000004</c:v>
                </c:pt>
                <c:pt idx="2816">
                  <c:v>99.585381350000006</c:v>
                </c:pt>
                <c:pt idx="2817">
                  <c:v>99.585381350000006</c:v>
                </c:pt>
                <c:pt idx="2818">
                  <c:v>99.588725049999994</c:v>
                </c:pt>
                <c:pt idx="2819">
                  <c:v>99.595412449999998</c:v>
                </c:pt>
                <c:pt idx="2820">
                  <c:v>99.588725049999994</c:v>
                </c:pt>
                <c:pt idx="2821">
                  <c:v>99.588725049999994</c:v>
                </c:pt>
                <c:pt idx="2822">
                  <c:v>99.588725049999994</c:v>
                </c:pt>
                <c:pt idx="2823">
                  <c:v>93.64697228</c:v>
                </c:pt>
                <c:pt idx="2824">
                  <c:v>81.699936469999997</c:v>
                </c:pt>
                <c:pt idx="2825">
                  <c:v>88.61470559</c:v>
                </c:pt>
                <c:pt idx="2826">
                  <c:v>99.595412449999998</c:v>
                </c:pt>
                <c:pt idx="2827">
                  <c:v>97.020764369999995</c:v>
                </c:pt>
                <c:pt idx="2828">
                  <c:v>97.000702180000005</c:v>
                </c:pt>
                <c:pt idx="2829">
                  <c:v>99.578693950000002</c:v>
                </c:pt>
                <c:pt idx="2830">
                  <c:v>99.588725049999994</c:v>
                </c:pt>
                <c:pt idx="2831">
                  <c:v>93.703815160000005</c:v>
                </c:pt>
                <c:pt idx="2832">
                  <c:v>99.582037650000004</c:v>
                </c:pt>
                <c:pt idx="2833">
                  <c:v>99.585381350000006</c:v>
                </c:pt>
                <c:pt idx="2834">
                  <c:v>99.588725049999994</c:v>
                </c:pt>
                <c:pt idx="2835">
                  <c:v>99.585381350000006</c:v>
                </c:pt>
                <c:pt idx="2836">
                  <c:v>87.444411009999996</c:v>
                </c:pt>
                <c:pt idx="2837">
                  <c:v>5.8213796100000001</c:v>
                </c:pt>
                <c:pt idx="2838">
                  <c:v>84.214397969999993</c:v>
                </c:pt>
                <c:pt idx="2839">
                  <c:v>99.588725049999994</c:v>
                </c:pt>
                <c:pt idx="2840">
                  <c:v>99.582037650000004</c:v>
                </c:pt>
                <c:pt idx="2841">
                  <c:v>99.585381350000006</c:v>
                </c:pt>
                <c:pt idx="2842">
                  <c:v>98.709332259999996</c:v>
                </c:pt>
                <c:pt idx="2843">
                  <c:v>99.585381350000006</c:v>
                </c:pt>
                <c:pt idx="2844">
                  <c:v>99.582037650000004</c:v>
                </c:pt>
                <c:pt idx="2845">
                  <c:v>91.336476410000003</c:v>
                </c:pt>
                <c:pt idx="2846">
                  <c:v>99.582037650000004</c:v>
                </c:pt>
                <c:pt idx="2847">
                  <c:v>98.742769249999995</c:v>
                </c:pt>
                <c:pt idx="2848">
                  <c:v>92.794329090000005</c:v>
                </c:pt>
                <c:pt idx="2849">
                  <c:v>70.418296720000001</c:v>
                </c:pt>
                <c:pt idx="2850">
                  <c:v>99.588725049999994</c:v>
                </c:pt>
                <c:pt idx="2851">
                  <c:v>97.191293009999995</c:v>
                </c:pt>
                <c:pt idx="2852">
                  <c:v>99.588725049999994</c:v>
                </c:pt>
                <c:pt idx="2853">
                  <c:v>89.564316050000002</c:v>
                </c:pt>
                <c:pt idx="2854">
                  <c:v>99.588725049999994</c:v>
                </c:pt>
                <c:pt idx="2855">
                  <c:v>3.3436988000000001E-2</c:v>
                </c:pt>
                <c:pt idx="2856">
                  <c:v>99.578693950000002</c:v>
                </c:pt>
                <c:pt idx="2857">
                  <c:v>14.117096330000001</c:v>
                </c:pt>
                <c:pt idx="2858">
                  <c:v>99.588725049999994</c:v>
                </c:pt>
                <c:pt idx="2859">
                  <c:v>97.863376470000006</c:v>
                </c:pt>
                <c:pt idx="2860">
                  <c:v>99.585381350000006</c:v>
                </c:pt>
                <c:pt idx="2861">
                  <c:v>99.582037650000004</c:v>
                </c:pt>
                <c:pt idx="2862">
                  <c:v>99.588725049999994</c:v>
                </c:pt>
                <c:pt idx="2863">
                  <c:v>98.662520479999998</c:v>
                </c:pt>
                <c:pt idx="2864">
                  <c:v>78.533453710000003</c:v>
                </c:pt>
                <c:pt idx="2865">
                  <c:v>99.588725049999994</c:v>
                </c:pt>
                <c:pt idx="2866">
                  <c:v>82.489049390000005</c:v>
                </c:pt>
                <c:pt idx="2867">
                  <c:v>78.085398069999997</c:v>
                </c:pt>
                <c:pt idx="2868">
                  <c:v>92.182432210000002</c:v>
                </c:pt>
                <c:pt idx="2869">
                  <c:v>66.482763230000003</c:v>
                </c:pt>
                <c:pt idx="2870">
                  <c:v>97.228073699999996</c:v>
                </c:pt>
                <c:pt idx="2871">
                  <c:v>98.909954189999993</c:v>
                </c:pt>
                <c:pt idx="2872">
                  <c:v>58.424449129999999</c:v>
                </c:pt>
                <c:pt idx="2873">
                  <c:v>99.585381350000006</c:v>
                </c:pt>
                <c:pt idx="2874">
                  <c:v>67.07125422</c:v>
                </c:pt>
                <c:pt idx="2875">
                  <c:v>99.588725049999994</c:v>
                </c:pt>
                <c:pt idx="2876">
                  <c:v>99.588725049999994</c:v>
                </c:pt>
                <c:pt idx="2877">
                  <c:v>99.585381350000006</c:v>
                </c:pt>
                <c:pt idx="2878">
                  <c:v>99.588725049999994</c:v>
                </c:pt>
                <c:pt idx="2879">
                  <c:v>3.3436988000000001E-2</c:v>
                </c:pt>
                <c:pt idx="2880">
                  <c:v>89.517504259999995</c:v>
                </c:pt>
                <c:pt idx="2881">
                  <c:v>97.231417390000004</c:v>
                </c:pt>
                <c:pt idx="2882">
                  <c:v>99.582037650000004</c:v>
                </c:pt>
                <c:pt idx="2883">
                  <c:v>99.588725049999994</c:v>
                </c:pt>
                <c:pt idx="2884">
                  <c:v>99.588725049999994</c:v>
                </c:pt>
                <c:pt idx="2885">
                  <c:v>99.588725049999994</c:v>
                </c:pt>
                <c:pt idx="2886">
                  <c:v>99.588725049999994</c:v>
                </c:pt>
                <c:pt idx="2887">
                  <c:v>99.588725049999994</c:v>
                </c:pt>
                <c:pt idx="2888">
                  <c:v>98.739425550000007</c:v>
                </c:pt>
                <c:pt idx="2889">
                  <c:v>80.372488050000001</c:v>
                </c:pt>
                <c:pt idx="2890">
                  <c:v>66.359046379999995</c:v>
                </c:pt>
                <c:pt idx="2891">
                  <c:v>98.83639282</c:v>
                </c:pt>
                <c:pt idx="2892">
                  <c:v>98.114153880000003</c:v>
                </c:pt>
                <c:pt idx="2893">
                  <c:v>90.915170360000005</c:v>
                </c:pt>
                <c:pt idx="2894">
                  <c:v>97.264854380000003</c:v>
                </c:pt>
                <c:pt idx="2895">
                  <c:v>98.843080220000004</c:v>
                </c:pt>
                <c:pt idx="2896">
                  <c:v>98.662520479999998</c:v>
                </c:pt>
                <c:pt idx="2897">
                  <c:v>99.595412449999998</c:v>
                </c:pt>
                <c:pt idx="2898">
                  <c:v>99.595412449999998</c:v>
                </c:pt>
                <c:pt idx="2899">
                  <c:v>97.174574509999999</c:v>
                </c:pt>
                <c:pt idx="2900">
                  <c:v>99.588725049999994</c:v>
                </c:pt>
                <c:pt idx="2901">
                  <c:v>97.127762730000001</c:v>
                </c:pt>
                <c:pt idx="2902">
                  <c:v>99.592068749999996</c:v>
                </c:pt>
                <c:pt idx="2903">
                  <c:v>99.582037650000004</c:v>
                </c:pt>
                <c:pt idx="2904">
                  <c:v>69.609121610000003</c:v>
                </c:pt>
                <c:pt idx="2905">
                  <c:v>99.595412449999998</c:v>
                </c:pt>
                <c:pt idx="2906">
                  <c:v>99.595412449999998</c:v>
                </c:pt>
                <c:pt idx="2907">
                  <c:v>99.595412449999998</c:v>
                </c:pt>
                <c:pt idx="2908">
                  <c:v>99.588725049999994</c:v>
                </c:pt>
                <c:pt idx="2909">
                  <c:v>91.861437120000005</c:v>
                </c:pt>
                <c:pt idx="2910">
                  <c:v>99.592068749999996</c:v>
                </c:pt>
                <c:pt idx="2911">
                  <c:v>99.585381350000006</c:v>
                </c:pt>
                <c:pt idx="2912">
                  <c:v>99.585381350000006</c:v>
                </c:pt>
                <c:pt idx="2913">
                  <c:v>52.111545790000001</c:v>
                </c:pt>
                <c:pt idx="2914">
                  <c:v>97.923563049999998</c:v>
                </c:pt>
                <c:pt idx="2915">
                  <c:v>99.595412449999998</c:v>
                </c:pt>
                <c:pt idx="2916">
                  <c:v>89.407162200000002</c:v>
                </c:pt>
                <c:pt idx="2917">
                  <c:v>87.68181362</c:v>
                </c:pt>
                <c:pt idx="2918">
                  <c:v>56.953221650000003</c:v>
                </c:pt>
                <c:pt idx="2919">
                  <c:v>99.585381350000006</c:v>
                </c:pt>
                <c:pt idx="2920">
                  <c:v>99.595412449999998</c:v>
                </c:pt>
                <c:pt idx="2921">
                  <c:v>99.592068749999996</c:v>
                </c:pt>
                <c:pt idx="2922">
                  <c:v>99.595412449999998</c:v>
                </c:pt>
                <c:pt idx="2923">
                  <c:v>99.595412449999998</c:v>
                </c:pt>
                <c:pt idx="2924">
                  <c:v>84.211054270000005</c:v>
                </c:pt>
                <c:pt idx="2925">
                  <c:v>91.40335039</c:v>
                </c:pt>
                <c:pt idx="2926">
                  <c:v>97.983749619999998</c:v>
                </c:pt>
                <c:pt idx="2927">
                  <c:v>98.946734879999994</c:v>
                </c:pt>
                <c:pt idx="2928">
                  <c:v>99.595412449999998</c:v>
                </c:pt>
                <c:pt idx="2929">
                  <c:v>99.592068749999996</c:v>
                </c:pt>
                <c:pt idx="2930">
                  <c:v>99.595412449999998</c:v>
                </c:pt>
                <c:pt idx="2931">
                  <c:v>98.849767610000001</c:v>
                </c:pt>
                <c:pt idx="2932">
                  <c:v>99.595412449999998</c:v>
                </c:pt>
                <c:pt idx="2933">
                  <c:v>99.588725049999994</c:v>
                </c:pt>
                <c:pt idx="2934">
                  <c:v>99.595412449999998</c:v>
                </c:pt>
                <c:pt idx="2935">
                  <c:v>99.585381350000006</c:v>
                </c:pt>
                <c:pt idx="2936">
                  <c:v>99.592068749999996</c:v>
                </c:pt>
                <c:pt idx="2937">
                  <c:v>98.83639282</c:v>
                </c:pt>
                <c:pt idx="2938">
                  <c:v>98.83639282</c:v>
                </c:pt>
                <c:pt idx="2939">
                  <c:v>98.83639282</c:v>
                </c:pt>
                <c:pt idx="2940">
                  <c:v>84.348145919999993</c:v>
                </c:pt>
                <c:pt idx="2941">
                  <c:v>95.900625270000006</c:v>
                </c:pt>
                <c:pt idx="2942">
                  <c:v>98.829705419999996</c:v>
                </c:pt>
                <c:pt idx="2943">
                  <c:v>99.595412449999998</c:v>
                </c:pt>
                <c:pt idx="2944">
                  <c:v>99.588725049999994</c:v>
                </c:pt>
                <c:pt idx="2945">
                  <c:v>99.578693950000002</c:v>
                </c:pt>
                <c:pt idx="2946">
                  <c:v>99.592068749999996</c:v>
                </c:pt>
                <c:pt idx="2947">
                  <c:v>99.592068749999996</c:v>
                </c:pt>
                <c:pt idx="2948">
                  <c:v>97.070919849999996</c:v>
                </c:pt>
                <c:pt idx="2949">
                  <c:v>91.864780819999993</c:v>
                </c:pt>
                <c:pt idx="2950">
                  <c:v>97.983749619999998</c:v>
                </c:pt>
                <c:pt idx="2951">
                  <c:v>77.938275320000002</c:v>
                </c:pt>
                <c:pt idx="2952">
                  <c:v>99.595412449999998</c:v>
                </c:pt>
                <c:pt idx="2953">
                  <c:v>97.977062230000001</c:v>
                </c:pt>
                <c:pt idx="2954">
                  <c:v>99.595412449999998</c:v>
                </c:pt>
                <c:pt idx="2955">
                  <c:v>99.585381350000006</c:v>
                </c:pt>
                <c:pt idx="2956">
                  <c:v>99.588725049999994</c:v>
                </c:pt>
                <c:pt idx="2957">
                  <c:v>99.592068749999996</c:v>
                </c:pt>
                <c:pt idx="2958">
                  <c:v>95.459257030000003</c:v>
                </c:pt>
                <c:pt idx="2959">
                  <c:v>91.871468219999997</c:v>
                </c:pt>
                <c:pt idx="2960">
                  <c:v>99.585381350000006</c:v>
                </c:pt>
                <c:pt idx="2961">
                  <c:v>99.585381350000006</c:v>
                </c:pt>
                <c:pt idx="2962">
                  <c:v>99.588725049999994</c:v>
                </c:pt>
                <c:pt idx="2963">
                  <c:v>99.588725049999994</c:v>
                </c:pt>
                <c:pt idx="2964">
                  <c:v>99.588725049999994</c:v>
                </c:pt>
                <c:pt idx="2965">
                  <c:v>99.585381350000006</c:v>
                </c:pt>
                <c:pt idx="2966">
                  <c:v>84.201023169999999</c:v>
                </c:pt>
                <c:pt idx="2967">
                  <c:v>99.592068749999996</c:v>
                </c:pt>
                <c:pt idx="2968">
                  <c:v>99.592068749999996</c:v>
                </c:pt>
                <c:pt idx="2969">
                  <c:v>99.595412449999998</c:v>
                </c:pt>
                <c:pt idx="2970">
                  <c:v>99.595412449999998</c:v>
                </c:pt>
                <c:pt idx="2971">
                  <c:v>96.158090079999994</c:v>
                </c:pt>
                <c:pt idx="2972">
                  <c:v>92.088808639999996</c:v>
                </c:pt>
                <c:pt idx="2973">
                  <c:v>99.592068749999996</c:v>
                </c:pt>
                <c:pt idx="2974">
                  <c:v>88.888888890000004</c:v>
                </c:pt>
                <c:pt idx="2975">
                  <c:v>94.583207939999994</c:v>
                </c:pt>
                <c:pt idx="2976">
                  <c:v>99.585381350000006</c:v>
                </c:pt>
                <c:pt idx="2977">
                  <c:v>99.585381350000006</c:v>
                </c:pt>
                <c:pt idx="2978">
                  <c:v>99.592068749999996</c:v>
                </c:pt>
                <c:pt idx="2979">
                  <c:v>99.585381350000006</c:v>
                </c:pt>
                <c:pt idx="2980">
                  <c:v>85.819373389999996</c:v>
                </c:pt>
                <c:pt idx="2981">
                  <c:v>45.504396960000001</c:v>
                </c:pt>
                <c:pt idx="2982">
                  <c:v>86.106931489999994</c:v>
                </c:pt>
                <c:pt idx="2983">
                  <c:v>85.869528869999996</c:v>
                </c:pt>
                <c:pt idx="2984">
                  <c:v>99.578693950000002</c:v>
                </c:pt>
                <c:pt idx="2985">
                  <c:v>98.899923090000001</c:v>
                </c:pt>
                <c:pt idx="2986">
                  <c:v>58.87584846</c:v>
                </c:pt>
                <c:pt idx="2987">
                  <c:v>99.585381350000006</c:v>
                </c:pt>
                <c:pt idx="2988">
                  <c:v>99.588725049999994</c:v>
                </c:pt>
                <c:pt idx="2989">
                  <c:v>17.48420102</c:v>
                </c:pt>
                <c:pt idx="2990">
                  <c:v>91.186009960000007</c:v>
                </c:pt>
                <c:pt idx="2991">
                  <c:v>99.585381350000006</c:v>
                </c:pt>
                <c:pt idx="2992">
                  <c:v>98.645801989999995</c:v>
                </c:pt>
                <c:pt idx="2993">
                  <c:v>99.585381350000006</c:v>
                </c:pt>
                <c:pt idx="2994">
                  <c:v>99.595412449999998</c:v>
                </c:pt>
                <c:pt idx="2995">
                  <c:v>91.022168719999996</c:v>
                </c:pt>
                <c:pt idx="2996">
                  <c:v>99.428227509999999</c:v>
                </c:pt>
                <c:pt idx="2997">
                  <c:v>99.588725049999994</c:v>
                </c:pt>
                <c:pt idx="2998">
                  <c:v>99.588725049999994</c:v>
                </c:pt>
                <c:pt idx="2999">
                  <c:v>99.588725049999994</c:v>
                </c:pt>
                <c:pt idx="3000">
                  <c:v>99.588725049999994</c:v>
                </c:pt>
                <c:pt idx="3001">
                  <c:v>98.789581029999994</c:v>
                </c:pt>
                <c:pt idx="3002">
                  <c:v>99.585381350000006</c:v>
                </c:pt>
                <c:pt idx="3003">
                  <c:v>87.093322630000003</c:v>
                </c:pt>
                <c:pt idx="3004">
                  <c:v>99.592068749999996</c:v>
                </c:pt>
                <c:pt idx="3005">
                  <c:v>93.643628579999998</c:v>
                </c:pt>
                <c:pt idx="3006">
                  <c:v>99.588725049999994</c:v>
                </c:pt>
                <c:pt idx="3007">
                  <c:v>99.588725049999994</c:v>
                </c:pt>
                <c:pt idx="3008">
                  <c:v>99.588725049999994</c:v>
                </c:pt>
                <c:pt idx="3009">
                  <c:v>99.585381350000006</c:v>
                </c:pt>
                <c:pt idx="3010">
                  <c:v>85.264319389999997</c:v>
                </c:pt>
                <c:pt idx="3011">
                  <c:v>99.588725049999994</c:v>
                </c:pt>
                <c:pt idx="3012">
                  <c:v>99.592068749999996</c:v>
                </c:pt>
                <c:pt idx="3013">
                  <c:v>99.585381350000006</c:v>
                </c:pt>
                <c:pt idx="3014">
                  <c:v>3.3436988000000001E-2</c:v>
                </c:pt>
                <c:pt idx="3015">
                  <c:v>99.585381350000006</c:v>
                </c:pt>
                <c:pt idx="3016">
                  <c:v>82.378707329999997</c:v>
                </c:pt>
                <c:pt idx="3017">
                  <c:v>99.585381350000006</c:v>
                </c:pt>
                <c:pt idx="3018">
                  <c:v>94.489584379999997</c:v>
                </c:pt>
                <c:pt idx="3019">
                  <c:v>97.880094959999994</c:v>
                </c:pt>
                <c:pt idx="3020">
                  <c:v>3.3436988000000001E-2</c:v>
                </c:pt>
                <c:pt idx="3021">
                  <c:v>99.585381350000006</c:v>
                </c:pt>
                <c:pt idx="3022">
                  <c:v>95.35560237</c:v>
                </c:pt>
                <c:pt idx="3023">
                  <c:v>92.941451830000005</c:v>
                </c:pt>
                <c:pt idx="3024">
                  <c:v>99.518507369999995</c:v>
                </c:pt>
                <c:pt idx="3025">
                  <c:v>93.90109339</c:v>
                </c:pt>
                <c:pt idx="3026">
                  <c:v>57.484869760000002</c:v>
                </c:pt>
                <c:pt idx="3027">
                  <c:v>97.224729999999994</c:v>
                </c:pt>
                <c:pt idx="3028">
                  <c:v>99.588725049999994</c:v>
                </c:pt>
                <c:pt idx="3029">
                  <c:v>98.906610490000006</c:v>
                </c:pt>
                <c:pt idx="3030">
                  <c:v>99.57535025</c:v>
                </c:pt>
                <c:pt idx="3031">
                  <c:v>90.343397870000004</c:v>
                </c:pt>
                <c:pt idx="3032">
                  <c:v>97.963687429999993</c:v>
                </c:pt>
                <c:pt idx="3033">
                  <c:v>91.242852839999998</c:v>
                </c:pt>
                <c:pt idx="3034">
                  <c:v>89.370381519999995</c:v>
                </c:pt>
                <c:pt idx="3035">
                  <c:v>97.2113552</c:v>
                </c:pt>
                <c:pt idx="3036">
                  <c:v>83.281505999999993</c:v>
                </c:pt>
                <c:pt idx="3037">
                  <c:v>99.585381350000006</c:v>
                </c:pt>
                <c:pt idx="3038">
                  <c:v>99.588725049999994</c:v>
                </c:pt>
                <c:pt idx="3039">
                  <c:v>82.368676230000005</c:v>
                </c:pt>
                <c:pt idx="3040">
                  <c:v>99.588725049999994</c:v>
                </c:pt>
                <c:pt idx="3041">
                  <c:v>99.585381350000006</c:v>
                </c:pt>
                <c:pt idx="3042">
                  <c:v>99.588725049999994</c:v>
                </c:pt>
                <c:pt idx="3043">
                  <c:v>74.484234459999996</c:v>
                </c:pt>
                <c:pt idx="3044">
                  <c:v>98.906610490000006</c:v>
                </c:pt>
                <c:pt idx="3045">
                  <c:v>94.499615469999995</c:v>
                </c:pt>
                <c:pt idx="3046">
                  <c:v>98.053967299999996</c:v>
                </c:pt>
                <c:pt idx="3047">
                  <c:v>99.585381350000006</c:v>
                </c:pt>
                <c:pt idx="3048">
                  <c:v>2.3974320389999999</c:v>
                </c:pt>
                <c:pt idx="3049">
                  <c:v>97.836626879999997</c:v>
                </c:pt>
                <c:pt idx="3050">
                  <c:v>99.592068749999996</c:v>
                </c:pt>
                <c:pt idx="3051">
                  <c:v>98.756144050000003</c:v>
                </c:pt>
                <c:pt idx="3052">
                  <c:v>99.588725049999994</c:v>
                </c:pt>
                <c:pt idx="3053">
                  <c:v>79.727154179999999</c:v>
                </c:pt>
                <c:pt idx="3054">
                  <c:v>99.585381350000006</c:v>
                </c:pt>
                <c:pt idx="3055">
                  <c:v>7.1354532380000002</c:v>
                </c:pt>
                <c:pt idx="3056">
                  <c:v>12.01725349</c:v>
                </c:pt>
                <c:pt idx="3057">
                  <c:v>82.856856250000007</c:v>
                </c:pt>
                <c:pt idx="3058">
                  <c:v>99.588725049999994</c:v>
                </c:pt>
                <c:pt idx="3059">
                  <c:v>86.855920019999999</c:v>
                </c:pt>
                <c:pt idx="3060">
                  <c:v>97.829939479999993</c:v>
                </c:pt>
                <c:pt idx="3061">
                  <c:v>88.464239140000004</c:v>
                </c:pt>
                <c:pt idx="3062">
                  <c:v>90.416959239999997</c:v>
                </c:pt>
                <c:pt idx="3063">
                  <c:v>99.588725049999994</c:v>
                </c:pt>
                <c:pt idx="3064">
                  <c:v>99.588725049999994</c:v>
                </c:pt>
                <c:pt idx="3065">
                  <c:v>91.226134349999995</c:v>
                </c:pt>
                <c:pt idx="3066">
                  <c:v>98.776206239999993</c:v>
                </c:pt>
                <c:pt idx="3067">
                  <c:v>98.779549939999995</c:v>
                </c:pt>
                <c:pt idx="3068">
                  <c:v>97.906844550000002</c:v>
                </c:pt>
                <c:pt idx="3069">
                  <c:v>98.776206239999993</c:v>
                </c:pt>
                <c:pt idx="3070">
                  <c:v>98.776206239999993</c:v>
                </c:pt>
                <c:pt idx="3071">
                  <c:v>97.90350085</c:v>
                </c:pt>
                <c:pt idx="3072">
                  <c:v>96.305212830000002</c:v>
                </c:pt>
                <c:pt idx="3073">
                  <c:v>98.779549939999995</c:v>
                </c:pt>
                <c:pt idx="3074">
                  <c:v>98.779549939999995</c:v>
                </c:pt>
                <c:pt idx="3075">
                  <c:v>98.776206239999993</c:v>
                </c:pt>
                <c:pt idx="3076">
                  <c:v>98.779549939999995</c:v>
                </c:pt>
                <c:pt idx="3077">
                  <c:v>99.588725049999994</c:v>
                </c:pt>
                <c:pt idx="3078">
                  <c:v>99.588725049999994</c:v>
                </c:pt>
                <c:pt idx="3079">
                  <c:v>99.585381350000006</c:v>
                </c:pt>
                <c:pt idx="3080">
                  <c:v>99.582037650000004</c:v>
                </c:pt>
                <c:pt idx="3081">
                  <c:v>99.588725049999994</c:v>
                </c:pt>
                <c:pt idx="3082">
                  <c:v>99.578693950000002</c:v>
                </c:pt>
                <c:pt idx="3083">
                  <c:v>99.585381350000006</c:v>
                </c:pt>
                <c:pt idx="3084">
                  <c:v>99.585381350000006</c:v>
                </c:pt>
                <c:pt idx="3085">
                  <c:v>99.585381350000006</c:v>
                </c:pt>
                <c:pt idx="3086">
                  <c:v>99.585381350000006</c:v>
                </c:pt>
                <c:pt idx="3087">
                  <c:v>99.585381350000006</c:v>
                </c:pt>
                <c:pt idx="3088">
                  <c:v>99.578693950000002</c:v>
                </c:pt>
                <c:pt idx="3089">
                  <c:v>80.950947940000006</c:v>
                </c:pt>
                <c:pt idx="3090">
                  <c:v>43.083559030000004</c:v>
                </c:pt>
                <c:pt idx="3091">
                  <c:v>99.585381350000006</c:v>
                </c:pt>
                <c:pt idx="3092">
                  <c:v>99.588725049999994</c:v>
                </c:pt>
                <c:pt idx="3093">
                  <c:v>99.595412449999998</c:v>
                </c:pt>
                <c:pt idx="3094">
                  <c:v>99.585381350000006</c:v>
                </c:pt>
                <c:pt idx="3095">
                  <c:v>99.595412449999998</c:v>
                </c:pt>
                <c:pt idx="3096">
                  <c:v>99.588725049999994</c:v>
                </c:pt>
                <c:pt idx="3097">
                  <c:v>99.588725049999994</c:v>
                </c:pt>
                <c:pt idx="3098">
                  <c:v>99.585381350000006</c:v>
                </c:pt>
                <c:pt idx="3099">
                  <c:v>99.565319160000001</c:v>
                </c:pt>
                <c:pt idx="3100">
                  <c:v>99.588725049999994</c:v>
                </c:pt>
                <c:pt idx="3101">
                  <c:v>99.585381350000006</c:v>
                </c:pt>
                <c:pt idx="3102">
                  <c:v>99.585381350000006</c:v>
                </c:pt>
                <c:pt idx="3103">
                  <c:v>99.588725049999994</c:v>
                </c:pt>
                <c:pt idx="3104">
                  <c:v>99.585381350000006</c:v>
                </c:pt>
                <c:pt idx="3105">
                  <c:v>99.588725049999994</c:v>
                </c:pt>
                <c:pt idx="3106">
                  <c:v>99.582037650000004</c:v>
                </c:pt>
                <c:pt idx="3107">
                  <c:v>4.7279901029999998</c:v>
                </c:pt>
                <c:pt idx="3108">
                  <c:v>99.588725049999994</c:v>
                </c:pt>
                <c:pt idx="3109">
                  <c:v>98.83639282</c:v>
                </c:pt>
                <c:pt idx="3110">
                  <c:v>99.585381350000006</c:v>
                </c:pt>
                <c:pt idx="3111">
                  <c:v>5.6742568630000001</c:v>
                </c:pt>
                <c:pt idx="3112">
                  <c:v>99.588725049999994</c:v>
                </c:pt>
                <c:pt idx="3113">
                  <c:v>98.849767610000001</c:v>
                </c:pt>
                <c:pt idx="3114">
                  <c:v>99.585381350000006</c:v>
                </c:pt>
                <c:pt idx="3115">
                  <c:v>3.5543518239999998</c:v>
                </c:pt>
                <c:pt idx="3116">
                  <c:v>99.585381350000006</c:v>
                </c:pt>
                <c:pt idx="3117">
                  <c:v>98.83639282</c:v>
                </c:pt>
                <c:pt idx="3118">
                  <c:v>98.829705419999996</c:v>
                </c:pt>
                <c:pt idx="3119">
                  <c:v>5.6742568630000001</c:v>
                </c:pt>
                <c:pt idx="3120">
                  <c:v>99.592068749999996</c:v>
                </c:pt>
                <c:pt idx="3121">
                  <c:v>99.595412449999998</c:v>
                </c:pt>
                <c:pt idx="3122">
                  <c:v>99.592068749999996</c:v>
                </c:pt>
                <c:pt idx="3123">
                  <c:v>99.595412449999998</c:v>
                </c:pt>
                <c:pt idx="3124">
                  <c:v>99.595412449999998</c:v>
                </c:pt>
                <c:pt idx="3125">
                  <c:v>99.595412449999998</c:v>
                </c:pt>
                <c:pt idx="3126">
                  <c:v>99.588725049999994</c:v>
                </c:pt>
                <c:pt idx="3127">
                  <c:v>99.595412449999998</c:v>
                </c:pt>
                <c:pt idx="3128">
                  <c:v>99.595412449999998</c:v>
                </c:pt>
                <c:pt idx="3129">
                  <c:v>99.595412449999998</c:v>
                </c:pt>
                <c:pt idx="3130">
                  <c:v>99.585381350000006</c:v>
                </c:pt>
                <c:pt idx="3131">
                  <c:v>98.722707060000005</c:v>
                </c:pt>
                <c:pt idx="3132">
                  <c:v>99.588725049999994</c:v>
                </c:pt>
                <c:pt idx="3133">
                  <c:v>99.595412449999998</c:v>
                </c:pt>
                <c:pt idx="3134">
                  <c:v>96.234995150000003</c:v>
                </c:pt>
                <c:pt idx="3135">
                  <c:v>98.853111310000003</c:v>
                </c:pt>
                <c:pt idx="3136">
                  <c:v>98.963453369999996</c:v>
                </c:pt>
                <c:pt idx="3137">
                  <c:v>99.592068749999996</c:v>
                </c:pt>
                <c:pt idx="3138">
                  <c:v>99.384759419999995</c:v>
                </c:pt>
                <c:pt idx="3139">
                  <c:v>99.595412449999998</c:v>
                </c:pt>
                <c:pt idx="3140">
                  <c:v>99.585381350000006</c:v>
                </c:pt>
                <c:pt idx="3141">
                  <c:v>99.585381350000006</c:v>
                </c:pt>
                <c:pt idx="3142">
                  <c:v>99.585381350000006</c:v>
                </c:pt>
                <c:pt idx="3143">
                  <c:v>98.652489380000006</c:v>
                </c:pt>
                <c:pt idx="3144">
                  <c:v>99.588725049999994</c:v>
                </c:pt>
                <c:pt idx="3145">
                  <c:v>99.588725049999994</c:v>
                </c:pt>
                <c:pt idx="3146">
                  <c:v>99.585381350000006</c:v>
                </c:pt>
                <c:pt idx="3147">
                  <c:v>99.585381350000006</c:v>
                </c:pt>
                <c:pt idx="3148">
                  <c:v>99.588725049999994</c:v>
                </c:pt>
                <c:pt idx="3149">
                  <c:v>99.585381350000006</c:v>
                </c:pt>
                <c:pt idx="3150">
                  <c:v>99.582037650000004</c:v>
                </c:pt>
                <c:pt idx="3151">
                  <c:v>99.585381350000006</c:v>
                </c:pt>
                <c:pt idx="3152">
                  <c:v>99.585381350000006</c:v>
                </c:pt>
                <c:pt idx="3153">
                  <c:v>99.585381350000006</c:v>
                </c:pt>
                <c:pt idx="3154">
                  <c:v>90.570769389999995</c:v>
                </c:pt>
                <c:pt idx="3155">
                  <c:v>98.224495939999997</c:v>
                </c:pt>
                <c:pt idx="3156">
                  <c:v>93.977998459999995</c:v>
                </c:pt>
                <c:pt idx="3157">
                  <c:v>93.680409269999998</c:v>
                </c:pt>
                <c:pt idx="3158">
                  <c:v>98.217808539999993</c:v>
                </c:pt>
                <c:pt idx="3159">
                  <c:v>98.221152239999995</c:v>
                </c:pt>
                <c:pt idx="3160">
                  <c:v>96.007623629999998</c:v>
                </c:pt>
                <c:pt idx="3161">
                  <c:v>98.224495939999997</c:v>
                </c:pt>
                <c:pt idx="3162">
                  <c:v>98.224495939999997</c:v>
                </c:pt>
                <c:pt idx="3163">
                  <c:v>93.586785699999993</c:v>
                </c:pt>
                <c:pt idx="3164">
                  <c:v>98.147590870000002</c:v>
                </c:pt>
                <c:pt idx="3165">
                  <c:v>98.217808539999993</c:v>
                </c:pt>
                <c:pt idx="3166">
                  <c:v>98.221152239999995</c:v>
                </c:pt>
                <c:pt idx="3167">
                  <c:v>98.221152239999995</c:v>
                </c:pt>
                <c:pt idx="3168">
                  <c:v>93.977998459999995</c:v>
                </c:pt>
                <c:pt idx="3169">
                  <c:v>98.221152239999995</c:v>
                </c:pt>
                <c:pt idx="3170">
                  <c:v>98.224495939999997</c:v>
                </c:pt>
                <c:pt idx="3171">
                  <c:v>96.599458319999997</c:v>
                </c:pt>
                <c:pt idx="3172">
                  <c:v>98.221152239999995</c:v>
                </c:pt>
                <c:pt idx="3173">
                  <c:v>97.147824920000005</c:v>
                </c:pt>
                <c:pt idx="3174">
                  <c:v>98.224495939999997</c:v>
                </c:pt>
                <c:pt idx="3175">
                  <c:v>97.338415760000004</c:v>
                </c:pt>
                <c:pt idx="3176">
                  <c:v>98.224495939999997</c:v>
                </c:pt>
                <c:pt idx="3177">
                  <c:v>98.224495939999997</c:v>
                </c:pt>
                <c:pt idx="3178">
                  <c:v>98.224495939999997</c:v>
                </c:pt>
                <c:pt idx="3179">
                  <c:v>98.224495939999997</c:v>
                </c:pt>
                <c:pt idx="3180">
                  <c:v>98.204433739999999</c:v>
                </c:pt>
                <c:pt idx="3181">
                  <c:v>98.221152239999995</c:v>
                </c:pt>
                <c:pt idx="3182">
                  <c:v>98.221152239999995</c:v>
                </c:pt>
                <c:pt idx="3183">
                  <c:v>98.221152239999995</c:v>
                </c:pt>
                <c:pt idx="3184">
                  <c:v>98.221152239999995</c:v>
                </c:pt>
                <c:pt idx="3185">
                  <c:v>93.041762800000001</c:v>
                </c:pt>
                <c:pt idx="3186">
                  <c:v>85.160664729999993</c:v>
                </c:pt>
                <c:pt idx="3187">
                  <c:v>98.224495939999997</c:v>
                </c:pt>
                <c:pt idx="3188">
                  <c:v>98.224495939999997</c:v>
                </c:pt>
                <c:pt idx="3189">
                  <c:v>98.224495939999997</c:v>
                </c:pt>
                <c:pt idx="3190">
                  <c:v>98.224495939999997</c:v>
                </c:pt>
                <c:pt idx="3191">
                  <c:v>98.224495939999997</c:v>
                </c:pt>
                <c:pt idx="3192">
                  <c:v>98.221152239999995</c:v>
                </c:pt>
                <c:pt idx="3193">
                  <c:v>98.224495939999997</c:v>
                </c:pt>
                <c:pt idx="3194">
                  <c:v>92.072090149999994</c:v>
                </c:pt>
                <c:pt idx="3195">
                  <c:v>97.555756180000003</c:v>
                </c:pt>
                <c:pt idx="3196">
                  <c:v>98.224495939999997</c:v>
                </c:pt>
                <c:pt idx="3197">
                  <c:v>98.217808539999993</c:v>
                </c:pt>
                <c:pt idx="3198">
                  <c:v>98.221152239999995</c:v>
                </c:pt>
                <c:pt idx="3199">
                  <c:v>98.224495939999997</c:v>
                </c:pt>
                <c:pt idx="3200">
                  <c:v>98.221152239999995</c:v>
                </c:pt>
                <c:pt idx="3201">
                  <c:v>88.91898218</c:v>
                </c:pt>
                <c:pt idx="3202">
                  <c:v>98.224495939999997</c:v>
                </c:pt>
                <c:pt idx="3203">
                  <c:v>98.224495939999997</c:v>
                </c:pt>
                <c:pt idx="3204">
                  <c:v>98.224495939999997</c:v>
                </c:pt>
                <c:pt idx="3205">
                  <c:v>98.224495939999997</c:v>
                </c:pt>
                <c:pt idx="3206">
                  <c:v>93.981342159999997</c:v>
                </c:pt>
                <c:pt idx="3207">
                  <c:v>98.224495939999997</c:v>
                </c:pt>
                <c:pt idx="3208">
                  <c:v>97.375196439999996</c:v>
                </c:pt>
                <c:pt idx="3209">
                  <c:v>98.224495939999997</c:v>
                </c:pt>
                <c:pt idx="3210">
                  <c:v>93.148761160000006</c:v>
                </c:pt>
                <c:pt idx="3211">
                  <c:v>98.224495939999997</c:v>
                </c:pt>
                <c:pt idx="3212">
                  <c:v>98.217808539999993</c:v>
                </c:pt>
                <c:pt idx="3213">
                  <c:v>92.299461660000006</c:v>
                </c:pt>
                <c:pt idx="3214">
                  <c:v>98.221152239999995</c:v>
                </c:pt>
                <c:pt idx="3215">
                  <c:v>97.378540139999998</c:v>
                </c:pt>
                <c:pt idx="3216">
                  <c:v>99.588725049999994</c:v>
                </c:pt>
                <c:pt idx="3217">
                  <c:v>99.585381350000006</c:v>
                </c:pt>
                <c:pt idx="3218">
                  <c:v>99.585381350000006</c:v>
                </c:pt>
                <c:pt idx="3219">
                  <c:v>99.592068749999996</c:v>
                </c:pt>
                <c:pt idx="3220">
                  <c:v>99.582037650000004</c:v>
                </c:pt>
                <c:pt idx="3221">
                  <c:v>98.742769249999995</c:v>
                </c:pt>
                <c:pt idx="3222">
                  <c:v>94.526365069999997</c:v>
                </c:pt>
                <c:pt idx="3223">
                  <c:v>97.134450130000005</c:v>
                </c:pt>
                <c:pt idx="3224">
                  <c:v>99.585381350000006</c:v>
                </c:pt>
                <c:pt idx="3225">
                  <c:v>76.490453740000007</c:v>
                </c:pt>
                <c:pt idx="3226">
                  <c:v>99.588725049999994</c:v>
                </c:pt>
                <c:pt idx="3227">
                  <c:v>99.578693950000002</c:v>
                </c:pt>
                <c:pt idx="3228">
                  <c:v>97.121075329999996</c:v>
                </c:pt>
                <c:pt idx="3229">
                  <c:v>99.585381350000006</c:v>
                </c:pt>
                <c:pt idx="3230">
                  <c:v>85.378005150000007</c:v>
                </c:pt>
                <c:pt idx="3231">
                  <c:v>99.592068749999996</c:v>
                </c:pt>
                <c:pt idx="3232">
                  <c:v>90.179556629999993</c:v>
                </c:pt>
                <c:pt idx="3233">
                  <c:v>90.20296252</c:v>
                </c:pt>
                <c:pt idx="3234">
                  <c:v>99.538569570000007</c:v>
                </c:pt>
                <c:pt idx="3235">
                  <c:v>99.588725049999994</c:v>
                </c:pt>
                <c:pt idx="3236">
                  <c:v>89.464005080000007</c:v>
                </c:pt>
                <c:pt idx="3237">
                  <c:v>97.301635070000003</c:v>
                </c:pt>
                <c:pt idx="3238">
                  <c:v>99.588725049999994</c:v>
                </c:pt>
                <c:pt idx="3239">
                  <c:v>88.430802150000005</c:v>
                </c:pt>
                <c:pt idx="3240">
                  <c:v>93.874343800000005</c:v>
                </c:pt>
                <c:pt idx="3241">
                  <c:v>99.558631759999997</c:v>
                </c:pt>
                <c:pt idx="3242">
                  <c:v>99.561975459999999</c:v>
                </c:pt>
                <c:pt idx="3243">
                  <c:v>99.585381350000006</c:v>
                </c:pt>
                <c:pt idx="3244">
                  <c:v>94.787173569999993</c:v>
                </c:pt>
                <c:pt idx="3245">
                  <c:v>99.525194769999999</c:v>
                </c:pt>
                <c:pt idx="3246">
                  <c:v>97.294947669999999</c:v>
                </c:pt>
                <c:pt idx="3247">
                  <c:v>95.629785670000004</c:v>
                </c:pt>
                <c:pt idx="3248">
                  <c:v>99.578693950000002</c:v>
                </c:pt>
                <c:pt idx="3249">
                  <c:v>99.551944359999993</c:v>
                </c:pt>
                <c:pt idx="3250">
                  <c:v>99.548600660000005</c:v>
                </c:pt>
                <c:pt idx="3251">
                  <c:v>99.558631759999997</c:v>
                </c:pt>
                <c:pt idx="3252">
                  <c:v>99.525194769999999</c:v>
                </c:pt>
                <c:pt idx="3253">
                  <c:v>99.551944359999993</c:v>
                </c:pt>
                <c:pt idx="3254">
                  <c:v>99.551944359999993</c:v>
                </c:pt>
                <c:pt idx="3255">
                  <c:v>98.719363360000003</c:v>
                </c:pt>
                <c:pt idx="3256">
                  <c:v>98.772862540000006</c:v>
                </c:pt>
                <c:pt idx="3257">
                  <c:v>99.528538470000001</c:v>
                </c:pt>
                <c:pt idx="3258">
                  <c:v>99.548600660000005</c:v>
                </c:pt>
                <c:pt idx="3259">
                  <c:v>99.528538470000001</c:v>
                </c:pt>
                <c:pt idx="3260">
                  <c:v>98.756144050000003</c:v>
                </c:pt>
                <c:pt idx="3261">
                  <c:v>97.131106430000003</c:v>
                </c:pt>
                <c:pt idx="3262">
                  <c:v>83.903433980000003</c:v>
                </c:pt>
                <c:pt idx="3263">
                  <c:v>99.578693950000002</c:v>
                </c:pt>
                <c:pt idx="3264">
                  <c:v>99.535225870000005</c:v>
                </c:pt>
                <c:pt idx="3265">
                  <c:v>98.030561410000004</c:v>
                </c:pt>
                <c:pt idx="3266">
                  <c:v>99.592068749999996</c:v>
                </c:pt>
                <c:pt idx="3267">
                  <c:v>99.551944359999993</c:v>
                </c:pt>
                <c:pt idx="3268">
                  <c:v>99.565319160000001</c:v>
                </c:pt>
                <c:pt idx="3269">
                  <c:v>98.010499210000006</c:v>
                </c:pt>
                <c:pt idx="3270">
                  <c:v>89.487410969999999</c:v>
                </c:pt>
                <c:pt idx="3271">
                  <c:v>98.29136991</c:v>
                </c:pt>
                <c:pt idx="3272">
                  <c:v>98.846423909999999</c:v>
                </c:pt>
                <c:pt idx="3273">
                  <c:v>99.545256960000003</c:v>
                </c:pt>
                <c:pt idx="3274">
                  <c:v>99.551944359999993</c:v>
                </c:pt>
                <c:pt idx="3275">
                  <c:v>99.558631759999997</c:v>
                </c:pt>
                <c:pt idx="3276">
                  <c:v>99.585381350000006</c:v>
                </c:pt>
                <c:pt idx="3277">
                  <c:v>84.4083325</c:v>
                </c:pt>
                <c:pt idx="3278">
                  <c:v>99.548600660000005</c:v>
                </c:pt>
                <c:pt idx="3279">
                  <c:v>99.555288059999995</c:v>
                </c:pt>
                <c:pt idx="3280">
                  <c:v>99.545256960000003</c:v>
                </c:pt>
                <c:pt idx="3281">
                  <c:v>99.538569570000007</c:v>
                </c:pt>
                <c:pt idx="3282">
                  <c:v>96.405523790000004</c:v>
                </c:pt>
                <c:pt idx="3283">
                  <c:v>99.595412449999998</c:v>
                </c:pt>
                <c:pt idx="3284">
                  <c:v>98.003811819999996</c:v>
                </c:pt>
                <c:pt idx="3285">
                  <c:v>99.561975459999999</c:v>
                </c:pt>
                <c:pt idx="3286">
                  <c:v>92.008559869999999</c:v>
                </c:pt>
                <c:pt idx="3287">
                  <c:v>99.545256960000003</c:v>
                </c:pt>
                <c:pt idx="3288">
                  <c:v>99.558631759999997</c:v>
                </c:pt>
                <c:pt idx="3289">
                  <c:v>97.154512319999995</c:v>
                </c:pt>
                <c:pt idx="3290">
                  <c:v>99.545256960000003</c:v>
                </c:pt>
                <c:pt idx="3291">
                  <c:v>99.541913260000001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1C4-4558-B28B-EBD2421872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26144192"/>
        <c:axId val="1426149184"/>
      </c:scatterChart>
      <c:valAx>
        <c:axId val="1426144192"/>
        <c:scaling>
          <c:orientation val="minMax"/>
          <c:min val="8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Ct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6149184"/>
        <c:crosses val="autoZero"/>
        <c:crossBetween val="midCat"/>
        <c:majorUnit val="2"/>
      </c:valAx>
      <c:valAx>
        <c:axId val="1426149184"/>
        <c:scaling>
          <c:orientation val="minMax"/>
          <c:max val="105"/>
          <c:min val="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% genome coverage</a:t>
                </a:r>
                <a:endParaRPr lang="ru-RU" sz="16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6144192"/>
        <c:crosses val="autoZero"/>
        <c:crossBetween val="midCat"/>
        <c:majorUnit val="10"/>
        <c:minorUnit val="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111653972546361"/>
          <c:y val="4.281636560314174E-2"/>
          <c:w val="0.85138145610586557"/>
          <c:h val="0.67589144668566947"/>
        </c:manualLayout>
      </c:layout>
      <c:scatterChart>
        <c:scatterStyle val="lineMarker"/>
        <c:varyColors val="0"/>
        <c:ser>
          <c:idx val="0"/>
          <c:order val="0"/>
          <c:tx>
            <c:strRef>
              <c:f>concentration_ct_coverage!$V$5</c:f>
              <c:strCache>
                <c:ptCount val="1"/>
                <c:pt idx="0">
                  <c:v>1/Good Quality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concentration_ct_coverage!$U$6:$U$19</c:f>
              <c:numCache>
                <c:formatCode>0.0</c:formatCode>
                <c:ptCount val="14"/>
                <c:pt idx="0">
                  <c:v>11.92</c:v>
                </c:pt>
                <c:pt idx="1">
                  <c:v>13.72</c:v>
                </c:pt>
                <c:pt idx="2">
                  <c:v>15.26</c:v>
                </c:pt>
                <c:pt idx="3">
                  <c:v>16.88</c:v>
                </c:pt>
                <c:pt idx="4">
                  <c:v>17.89</c:v>
                </c:pt>
                <c:pt idx="5">
                  <c:v>18.89</c:v>
                </c:pt>
                <c:pt idx="6">
                  <c:v>19.36</c:v>
                </c:pt>
                <c:pt idx="7">
                  <c:v>21.9</c:v>
                </c:pt>
                <c:pt idx="8">
                  <c:v>23.82</c:v>
                </c:pt>
                <c:pt idx="9">
                  <c:v>24</c:v>
                </c:pt>
                <c:pt idx="10">
                  <c:v>25.13</c:v>
                </c:pt>
                <c:pt idx="11">
                  <c:v>26.92</c:v>
                </c:pt>
                <c:pt idx="12">
                  <c:v>28.84</c:v>
                </c:pt>
                <c:pt idx="13">
                  <c:v>29.28</c:v>
                </c:pt>
              </c:numCache>
            </c:numRef>
          </c:xVal>
          <c:yVal>
            <c:numRef>
              <c:f>concentration_ct_coverage!$V$6:$V$19</c:f>
              <c:numCache>
                <c:formatCode>0;[Red]0</c:formatCode>
                <c:ptCount val="14"/>
                <c:pt idx="0">
                  <c:v>99.605443539999996</c:v>
                </c:pt>
                <c:pt idx="1">
                  <c:v>99.61213094</c:v>
                </c:pt>
                <c:pt idx="2">
                  <c:v>99.605443539999996</c:v>
                </c:pt>
                <c:pt idx="3">
                  <c:v>99.605443539999996</c:v>
                </c:pt>
                <c:pt idx="4">
                  <c:v>99.598756140000006</c:v>
                </c:pt>
                <c:pt idx="5">
                  <c:v>99.605443539999996</c:v>
                </c:pt>
                <c:pt idx="6">
                  <c:v>98.779549939999995</c:v>
                </c:pt>
                <c:pt idx="7">
                  <c:v>99.61213094</c:v>
                </c:pt>
                <c:pt idx="8">
                  <c:v>98.685926370000004</c:v>
                </c:pt>
                <c:pt idx="9">
                  <c:v>99.605443539999996</c:v>
                </c:pt>
                <c:pt idx="10">
                  <c:v>98.695957469999996</c:v>
                </c:pt>
                <c:pt idx="11">
                  <c:v>98.695957469999996</c:v>
                </c:pt>
                <c:pt idx="12">
                  <c:v>98.689270070000006</c:v>
                </c:pt>
                <c:pt idx="13">
                  <c:v>98.689270070000006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928-4A57-992C-39E6C6360629}"/>
            </c:ext>
          </c:extLst>
        </c:ser>
        <c:ser>
          <c:idx val="1"/>
          <c:order val="1"/>
          <c:tx>
            <c:strRef>
              <c:f>concentration_ct_coverage!$X$5</c:f>
              <c:strCache>
                <c:ptCount val="1"/>
                <c:pt idx="0">
                  <c:v>2/Degraded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concentration_ct_coverage!$X$6:$X$24</c:f>
              <c:numCache>
                <c:formatCode>0.0</c:formatCode>
                <c:ptCount val="19"/>
                <c:pt idx="0">
                  <c:v>15</c:v>
                </c:pt>
                <c:pt idx="1">
                  <c:v>16.489999999999998</c:v>
                </c:pt>
                <c:pt idx="2">
                  <c:v>17</c:v>
                </c:pt>
                <c:pt idx="3">
                  <c:v>20</c:v>
                </c:pt>
                <c:pt idx="4">
                  <c:v>20.73</c:v>
                </c:pt>
                <c:pt idx="5">
                  <c:v>21.84</c:v>
                </c:pt>
                <c:pt idx="6">
                  <c:v>22.1</c:v>
                </c:pt>
                <c:pt idx="7">
                  <c:v>22.5</c:v>
                </c:pt>
                <c:pt idx="8">
                  <c:v>22.84</c:v>
                </c:pt>
                <c:pt idx="9">
                  <c:v>23.84</c:v>
                </c:pt>
                <c:pt idx="10">
                  <c:v>23.8</c:v>
                </c:pt>
                <c:pt idx="11">
                  <c:v>24.19</c:v>
                </c:pt>
                <c:pt idx="12">
                  <c:v>24.78</c:v>
                </c:pt>
                <c:pt idx="13">
                  <c:v>25</c:v>
                </c:pt>
                <c:pt idx="14">
                  <c:v>25.58</c:v>
                </c:pt>
                <c:pt idx="15">
                  <c:v>26.7</c:v>
                </c:pt>
                <c:pt idx="16">
                  <c:v>26.74</c:v>
                </c:pt>
                <c:pt idx="17">
                  <c:v>26.83</c:v>
                </c:pt>
                <c:pt idx="18">
                  <c:v>27.3</c:v>
                </c:pt>
              </c:numCache>
            </c:numRef>
          </c:xVal>
          <c:yVal>
            <c:numRef>
              <c:f>concentration_ct_coverage!$W$6:$W$24</c:f>
              <c:numCache>
                <c:formatCode>0.0</c:formatCode>
                <c:ptCount val="19"/>
                <c:pt idx="0">
                  <c:v>67.569465339999994</c:v>
                </c:pt>
                <c:pt idx="1">
                  <c:v>83.676062459999997</c:v>
                </c:pt>
                <c:pt idx="2">
                  <c:v>87.725281710000004</c:v>
                </c:pt>
                <c:pt idx="3">
                  <c:v>54.632694690000001</c:v>
                </c:pt>
                <c:pt idx="4">
                  <c:v>86.80910824</c:v>
                </c:pt>
                <c:pt idx="5">
                  <c:v>70.903133049999994</c:v>
                </c:pt>
                <c:pt idx="6">
                  <c:v>87.624970739999995</c:v>
                </c:pt>
                <c:pt idx="7">
                  <c:v>72.655231220000005</c:v>
                </c:pt>
                <c:pt idx="8">
                  <c:v>76.34667469</c:v>
                </c:pt>
                <c:pt idx="9">
                  <c:v>58.842411480000003</c:v>
                </c:pt>
                <c:pt idx="10">
                  <c:v>18.90192931</c:v>
                </c:pt>
                <c:pt idx="11">
                  <c:v>80.67342094</c:v>
                </c:pt>
                <c:pt idx="12">
                  <c:v>33.915136920000002</c:v>
                </c:pt>
                <c:pt idx="13">
                  <c:v>2.333901762</c:v>
                </c:pt>
                <c:pt idx="14">
                  <c:v>26.82983917</c:v>
                </c:pt>
                <c:pt idx="15">
                  <c:v>58.87584846</c:v>
                </c:pt>
                <c:pt idx="16">
                  <c:v>45.280369139999998</c:v>
                </c:pt>
                <c:pt idx="17">
                  <c:v>9.1717658069999999</c:v>
                </c:pt>
                <c:pt idx="18">
                  <c:v>13.267796840000001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928-4A57-992C-39E6C6360629}"/>
            </c:ext>
          </c:extLst>
        </c:ser>
        <c:ser>
          <c:idx val="3"/>
          <c:order val="2"/>
          <c:tx>
            <c:strRef>
              <c:f>concentration_ct_coverage!$AB$5</c:f>
              <c:strCache>
                <c:ptCount val="1"/>
                <c:pt idx="0">
                  <c:v>3/High Ct (&gt;30)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concentration_ct_coverage!$AB$6:$AB$19</c:f>
              <c:numCache>
                <c:formatCode>0.0</c:formatCode>
                <c:ptCount val="14"/>
                <c:pt idx="0">
                  <c:v>31</c:v>
                </c:pt>
                <c:pt idx="1">
                  <c:v>31</c:v>
                </c:pt>
                <c:pt idx="2">
                  <c:v>31.86</c:v>
                </c:pt>
                <c:pt idx="3">
                  <c:v>32.06</c:v>
                </c:pt>
                <c:pt idx="4">
                  <c:v>33.700000000000003</c:v>
                </c:pt>
                <c:pt idx="5">
                  <c:v>33.659999999999997</c:v>
                </c:pt>
                <c:pt idx="6">
                  <c:v>34.700000000000003</c:v>
                </c:pt>
                <c:pt idx="7">
                  <c:v>37</c:v>
                </c:pt>
                <c:pt idx="8">
                  <c:v>37.4</c:v>
                </c:pt>
                <c:pt idx="9">
                  <c:v>37.700000000000003</c:v>
                </c:pt>
                <c:pt idx="10">
                  <c:v>38.1</c:v>
                </c:pt>
                <c:pt idx="11">
                  <c:v>39.1</c:v>
                </c:pt>
                <c:pt idx="12">
                  <c:v>40.9</c:v>
                </c:pt>
                <c:pt idx="13">
                  <c:v>42.7</c:v>
                </c:pt>
              </c:numCache>
            </c:numRef>
          </c:xVal>
          <c:yVal>
            <c:numRef>
              <c:f>concentration_ct_coverage!$AA$6:$AA$19</c:f>
              <c:numCache>
                <c:formatCode>0.00</c:formatCode>
                <c:ptCount val="14"/>
                <c:pt idx="0">
                  <c:v>3.3436988000000001E-2</c:v>
                </c:pt>
                <c:pt idx="1">
                  <c:v>3.3436988000000001E-2</c:v>
                </c:pt>
                <c:pt idx="2">
                  <c:v>38.011167950000001</c:v>
                </c:pt>
                <c:pt idx="3">
                  <c:v>18.039255019999999</c:v>
                </c:pt>
                <c:pt idx="4">
                  <c:v>3.4741030529999999</c:v>
                </c:pt>
                <c:pt idx="5">
                  <c:v>24.5093122</c:v>
                </c:pt>
                <c:pt idx="6">
                  <c:v>1.180325676</c:v>
                </c:pt>
                <c:pt idx="7">
                  <c:v>6.6807102020000002</c:v>
                </c:pt>
                <c:pt idx="8">
                  <c:v>3.3436988000000001E-2</c:v>
                </c:pt>
                <c:pt idx="9">
                  <c:v>3.3436988000000001E-2</c:v>
                </c:pt>
                <c:pt idx="10">
                  <c:v>1.2137626640000001</c:v>
                </c:pt>
                <c:pt idx="11">
                  <c:v>3.3436988000000001E-2</c:v>
                </c:pt>
                <c:pt idx="12">
                  <c:v>3.3436988000000001E-2</c:v>
                </c:pt>
                <c:pt idx="13">
                  <c:v>3.3436988000000001E-2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928-4A57-992C-39E6C63606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26116320"/>
        <c:axId val="1426172480"/>
      </c:scatterChart>
      <c:valAx>
        <c:axId val="1426116320"/>
        <c:scaling>
          <c:orientation val="minMax"/>
          <c:min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Ct value</a:t>
                </a:r>
                <a:endParaRPr lang="ru-RU" sz="18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6172480"/>
        <c:crosses val="autoZero"/>
        <c:crossBetween val="midCat"/>
        <c:majorUnit val="5"/>
        <c:minorUnit val="1"/>
      </c:valAx>
      <c:valAx>
        <c:axId val="1426172480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% genome coverage</a:t>
                </a:r>
                <a:endParaRPr lang="ru-RU" sz="18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;[Red]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61163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0670836144414941"/>
          <c:y val="0.84347133374281003"/>
          <c:w val="0.84486307898381374"/>
          <c:h val="0.15652866625718997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sz="2400" b="1" dirty="0"/>
              <a:t>Delta Variant </a:t>
            </a:r>
            <a:r>
              <a:rPr lang="en-US" sz="2400" b="1" i="0" u="none" strike="noStrike" cap="none" normalizeH="0" baseline="0" dirty="0">
                <a:effectLst/>
              </a:rPr>
              <a:t>(primer V3 vs</a:t>
            </a:r>
            <a:r>
              <a:rPr lang="ru-RU" sz="2400" b="1" i="0" u="none" strike="noStrike" cap="none" normalizeH="0" baseline="0" dirty="0">
                <a:effectLst/>
              </a:rPr>
              <a:t> </a:t>
            </a:r>
            <a:r>
              <a:rPr lang="en-US" sz="2400" b="1" i="0" u="none" strike="noStrike" cap="none" normalizeH="0" baseline="0" dirty="0">
                <a:effectLst/>
              </a:rPr>
              <a:t>V4</a:t>
            </a:r>
            <a:r>
              <a:rPr lang="ru-RU" sz="2400" b="1" i="0" u="none" strike="noStrike" cap="none" normalizeH="0" baseline="0" dirty="0">
                <a:effectLst/>
              </a:rPr>
              <a:t>)</a:t>
            </a:r>
            <a:endParaRPr lang="ru-RU" sz="24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133569759203339"/>
          <c:y val="0.1321022435122077"/>
          <c:w val="0.84611972720484097"/>
          <c:h val="0.59377953503951386"/>
        </c:manualLayout>
      </c:layout>
      <c:scatterChart>
        <c:scatterStyle val="lineMarker"/>
        <c:varyColors val="0"/>
        <c:ser>
          <c:idx val="0"/>
          <c:order val="0"/>
          <c:tx>
            <c:strRef>
              <c:f>v3_v4!$G$3</c:f>
              <c:strCache>
                <c:ptCount val="1"/>
                <c:pt idx="0">
                  <c:v>v 3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57150">
                <a:solidFill>
                  <a:schemeClr val="accent2">
                    <a:alpha val="60000"/>
                  </a:schemeClr>
                </a:solidFill>
              </a:ln>
              <a:effectLst/>
            </c:spPr>
          </c:marker>
          <c:xVal>
            <c:numRef>
              <c:f>v3_v4!$F$4:$F$14</c:f>
              <c:numCache>
                <c:formatCode>0</c:formatCode>
                <c:ptCount val="11"/>
                <c:pt idx="0">
                  <c:v>19.399999999999999</c:v>
                </c:pt>
                <c:pt idx="1">
                  <c:v>20.399999999999999</c:v>
                </c:pt>
                <c:pt idx="2">
                  <c:v>20.399999999999999</c:v>
                </c:pt>
                <c:pt idx="3">
                  <c:v>22.7</c:v>
                </c:pt>
                <c:pt idx="4">
                  <c:v>24.6</c:v>
                </c:pt>
                <c:pt idx="5">
                  <c:v>25.8</c:v>
                </c:pt>
                <c:pt idx="6">
                  <c:v>26.8</c:v>
                </c:pt>
                <c:pt idx="7">
                  <c:v>27.1</c:v>
                </c:pt>
                <c:pt idx="8">
                  <c:v>28</c:v>
                </c:pt>
                <c:pt idx="9">
                  <c:v>28.7</c:v>
                </c:pt>
                <c:pt idx="10">
                  <c:v>29.7</c:v>
                </c:pt>
              </c:numCache>
            </c:numRef>
          </c:xVal>
          <c:yVal>
            <c:numRef>
              <c:f>v3_v4!$G$4:$G$14</c:f>
              <c:numCache>
                <c:formatCode>0</c:formatCode>
                <c:ptCount val="11"/>
                <c:pt idx="0">
                  <c:v>98.779549939999995</c:v>
                </c:pt>
                <c:pt idx="1">
                  <c:v>98.776206239999993</c:v>
                </c:pt>
                <c:pt idx="2">
                  <c:v>98.779549939999995</c:v>
                </c:pt>
                <c:pt idx="3">
                  <c:v>98.779549939999995</c:v>
                </c:pt>
                <c:pt idx="4">
                  <c:v>98.776206239999993</c:v>
                </c:pt>
                <c:pt idx="5">
                  <c:v>98.776206239999993</c:v>
                </c:pt>
                <c:pt idx="6">
                  <c:v>98.776206239999993</c:v>
                </c:pt>
                <c:pt idx="7">
                  <c:v>98.779549939999995</c:v>
                </c:pt>
                <c:pt idx="8">
                  <c:v>97.90350085</c:v>
                </c:pt>
                <c:pt idx="9">
                  <c:v>97.906844550000002</c:v>
                </c:pt>
                <c:pt idx="10">
                  <c:v>96.305212830000002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FDC-4C69-97CE-487DE92E4759}"/>
            </c:ext>
          </c:extLst>
        </c:ser>
        <c:ser>
          <c:idx val="2"/>
          <c:order val="1"/>
          <c:tx>
            <c:strRef>
              <c:f>v3_v4!$I$3</c:f>
              <c:strCache>
                <c:ptCount val="1"/>
                <c:pt idx="0">
                  <c:v>v 4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57150">
                <a:solidFill>
                  <a:schemeClr val="accent6">
                    <a:alpha val="60000"/>
                  </a:schemeClr>
                </a:solidFill>
              </a:ln>
              <a:effectLst/>
            </c:spPr>
          </c:marker>
          <c:xVal>
            <c:numRef>
              <c:f>v3_v4!$H$4:$H$14</c:f>
              <c:numCache>
                <c:formatCode>0</c:formatCode>
                <c:ptCount val="11"/>
                <c:pt idx="0">
                  <c:v>19.399999999999999</c:v>
                </c:pt>
                <c:pt idx="1">
                  <c:v>20.399999999999999</c:v>
                </c:pt>
                <c:pt idx="2">
                  <c:v>20.399999999999999</c:v>
                </c:pt>
                <c:pt idx="3">
                  <c:v>22.7</c:v>
                </c:pt>
                <c:pt idx="4">
                  <c:v>24.6</c:v>
                </c:pt>
                <c:pt idx="5">
                  <c:v>25.8</c:v>
                </c:pt>
                <c:pt idx="6">
                  <c:v>26.8</c:v>
                </c:pt>
                <c:pt idx="7">
                  <c:v>27.1</c:v>
                </c:pt>
                <c:pt idx="8">
                  <c:v>28</c:v>
                </c:pt>
                <c:pt idx="9">
                  <c:v>28.7</c:v>
                </c:pt>
                <c:pt idx="10">
                  <c:v>29.7</c:v>
                </c:pt>
              </c:numCache>
            </c:numRef>
          </c:xVal>
          <c:yVal>
            <c:numRef>
              <c:f>v3_v4!$I$4:$I$14</c:f>
              <c:numCache>
                <c:formatCode>0</c:formatCode>
                <c:ptCount val="11"/>
                <c:pt idx="0">
                  <c:v>99.585381350000006</c:v>
                </c:pt>
                <c:pt idx="1">
                  <c:v>99.588725049999994</c:v>
                </c:pt>
                <c:pt idx="2">
                  <c:v>99.585381350000006</c:v>
                </c:pt>
                <c:pt idx="3">
                  <c:v>99.588725049999994</c:v>
                </c:pt>
                <c:pt idx="4">
                  <c:v>99.585381350000006</c:v>
                </c:pt>
                <c:pt idx="5">
                  <c:v>99.582037650000004</c:v>
                </c:pt>
                <c:pt idx="6">
                  <c:v>99.588725049999994</c:v>
                </c:pt>
                <c:pt idx="7">
                  <c:v>99.585381350000006</c:v>
                </c:pt>
                <c:pt idx="8">
                  <c:v>99.578693950000002</c:v>
                </c:pt>
                <c:pt idx="9">
                  <c:v>99.585381350000006</c:v>
                </c:pt>
                <c:pt idx="10">
                  <c:v>99.585381350000006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FDC-4C69-97CE-487DE92E47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75031632"/>
        <c:axId val="1375046192"/>
      </c:scatterChart>
      <c:valAx>
        <c:axId val="1375031632"/>
        <c:scaling>
          <c:orientation val="minMax"/>
          <c:min val="18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Ct</a:t>
                </a:r>
                <a:endParaRPr lang="ru-RU" sz="16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solidFill>
              <a:schemeClr val="tx1">
                <a:lumMod val="25000"/>
                <a:lumOff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5046192"/>
        <c:crosses val="autoZero"/>
        <c:crossBetween val="midCat"/>
        <c:majorUnit val="1"/>
        <c:minorUnit val="0.5"/>
      </c:valAx>
      <c:valAx>
        <c:axId val="1375046192"/>
        <c:scaling>
          <c:orientation val="minMax"/>
          <c:min val="9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% genome coverage</a:t>
                </a:r>
                <a:endParaRPr lang="ru-RU" sz="1600"/>
              </a:p>
            </c:rich>
          </c:tx>
          <c:layout>
            <c:manualLayout>
              <c:xMode val="edge"/>
              <c:yMode val="edge"/>
              <c:x val="1.5250544662309368E-2"/>
              <c:y val="0.1697199832269486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solidFill>
              <a:schemeClr val="tx1">
                <a:lumMod val="25000"/>
                <a:lumOff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5031632"/>
        <c:crosses val="autoZero"/>
        <c:crossBetween val="midCat"/>
        <c:maj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sz="2400" dirty="0"/>
              <a:t>Omicron Variant (primer V4 vs</a:t>
            </a:r>
            <a:r>
              <a:rPr lang="ru-RU" sz="2400" baseline="0" dirty="0"/>
              <a:t> </a:t>
            </a:r>
            <a:r>
              <a:rPr lang="en-US" sz="2400" baseline="0" dirty="0"/>
              <a:t>V</a:t>
            </a:r>
            <a:r>
              <a:rPr lang="ru-RU" sz="2400" baseline="0" dirty="0"/>
              <a:t>4</a:t>
            </a:r>
            <a:r>
              <a:rPr lang="en-US" sz="2400" baseline="0" dirty="0"/>
              <a:t>.</a:t>
            </a:r>
            <a:r>
              <a:rPr lang="ru-RU" sz="2400" baseline="0" dirty="0"/>
              <a:t>1)</a:t>
            </a:r>
            <a:endParaRPr lang="ru-RU" sz="2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990037118141298"/>
          <c:y val="0.11558752006392901"/>
          <c:w val="0.8620259930526436"/>
          <c:h val="0.65638268313573667"/>
        </c:manualLayout>
      </c:layout>
      <c:scatterChart>
        <c:scatterStyle val="lineMarker"/>
        <c:varyColors val="0"/>
        <c:ser>
          <c:idx val="0"/>
          <c:order val="0"/>
          <c:tx>
            <c:strRef>
              <c:f>v3_v4!$D$26</c:f>
              <c:strCache>
                <c:ptCount val="1"/>
                <c:pt idx="0">
                  <c:v>v 4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57150">
                <a:solidFill>
                  <a:schemeClr val="accent1">
                    <a:alpha val="60000"/>
                  </a:schemeClr>
                </a:solidFill>
              </a:ln>
              <a:effectLst/>
            </c:spPr>
          </c:marker>
          <c:xVal>
            <c:numRef>
              <c:f>v3_v4!$C$27:$C$35</c:f>
              <c:numCache>
                <c:formatCode>0</c:formatCode>
                <c:ptCount val="9"/>
                <c:pt idx="0">
                  <c:v>23.3</c:v>
                </c:pt>
                <c:pt idx="1">
                  <c:v>26.4</c:v>
                </c:pt>
                <c:pt idx="2">
                  <c:v>27.3</c:v>
                </c:pt>
                <c:pt idx="3">
                  <c:v>27.1</c:v>
                </c:pt>
                <c:pt idx="4">
                  <c:v>27.7</c:v>
                </c:pt>
                <c:pt idx="5">
                  <c:v>29.2</c:v>
                </c:pt>
                <c:pt idx="6">
                  <c:v>28.8</c:v>
                </c:pt>
                <c:pt idx="7">
                  <c:v>29.8</c:v>
                </c:pt>
                <c:pt idx="8">
                  <c:v>29.7</c:v>
                </c:pt>
              </c:numCache>
            </c:numRef>
          </c:xVal>
          <c:yVal>
            <c:numRef>
              <c:f>v3_v4!$D$27:$D$35</c:f>
              <c:numCache>
                <c:formatCode>0</c:formatCode>
                <c:ptCount val="9"/>
                <c:pt idx="0">
                  <c:v>97.555756180000003</c:v>
                </c:pt>
                <c:pt idx="1">
                  <c:v>93.981342159999997</c:v>
                </c:pt>
                <c:pt idx="2">
                  <c:v>98.224495939999997</c:v>
                </c:pt>
                <c:pt idx="3">
                  <c:v>98.224495939999997</c:v>
                </c:pt>
                <c:pt idx="4">
                  <c:v>98.224495939999997</c:v>
                </c:pt>
                <c:pt idx="5">
                  <c:v>98.224495939999997</c:v>
                </c:pt>
                <c:pt idx="6">
                  <c:v>98.221152239999995</c:v>
                </c:pt>
                <c:pt idx="7">
                  <c:v>92.299461660000006</c:v>
                </c:pt>
                <c:pt idx="8">
                  <c:v>97.378540139999998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748-4999-B7E1-A4546258534C}"/>
            </c:ext>
          </c:extLst>
        </c:ser>
        <c:ser>
          <c:idx val="2"/>
          <c:order val="1"/>
          <c:tx>
            <c:strRef>
              <c:f>v3_v4!$F$26</c:f>
              <c:strCache>
                <c:ptCount val="1"/>
                <c:pt idx="0">
                  <c:v>v 4.1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57150">
                <a:solidFill>
                  <a:srgbClr val="FF33CC">
                    <a:alpha val="60000"/>
                  </a:srgbClr>
                </a:solidFill>
              </a:ln>
              <a:effectLst/>
            </c:spPr>
          </c:marker>
          <c:xVal>
            <c:numRef>
              <c:f>v3_v4!$E$27:$E$35</c:f>
              <c:numCache>
                <c:formatCode>0</c:formatCode>
                <c:ptCount val="9"/>
                <c:pt idx="0">
                  <c:v>23.3</c:v>
                </c:pt>
                <c:pt idx="1">
                  <c:v>26.4</c:v>
                </c:pt>
                <c:pt idx="2">
                  <c:v>27.3</c:v>
                </c:pt>
                <c:pt idx="3">
                  <c:v>27.1</c:v>
                </c:pt>
                <c:pt idx="4">
                  <c:v>27.7</c:v>
                </c:pt>
                <c:pt idx="5">
                  <c:v>29.2</c:v>
                </c:pt>
                <c:pt idx="6">
                  <c:v>28.8</c:v>
                </c:pt>
                <c:pt idx="7">
                  <c:v>29.8</c:v>
                </c:pt>
                <c:pt idx="8">
                  <c:v>29.7</c:v>
                </c:pt>
              </c:numCache>
            </c:numRef>
          </c:xVal>
          <c:yVal>
            <c:numRef>
              <c:f>v3_v4!$F$27:$F$35</c:f>
              <c:numCache>
                <c:formatCode>0</c:formatCode>
                <c:ptCount val="9"/>
                <c:pt idx="0">
                  <c:v>98.29136991</c:v>
                </c:pt>
                <c:pt idx="1">
                  <c:v>96.405523790000004</c:v>
                </c:pt>
                <c:pt idx="2">
                  <c:v>99.555288059999995</c:v>
                </c:pt>
                <c:pt idx="3">
                  <c:v>99.545256960000003</c:v>
                </c:pt>
                <c:pt idx="4">
                  <c:v>99.561975459999999</c:v>
                </c:pt>
                <c:pt idx="5">
                  <c:v>99.595412449999998</c:v>
                </c:pt>
                <c:pt idx="6">
                  <c:v>99.545256960000003</c:v>
                </c:pt>
                <c:pt idx="7">
                  <c:v>97.154512319999995</c:v>
                </c:pt>
                <c:pt idx="8">
                  <c:v>99.541913260000001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748-4999-B7E1-A454625853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19371888"/>
        <c:axId val="1419374384"/>
      </c:scatterChart>
      <c:valAx>
        <c:axId val="1419371888"/>
        <c:scaling>
          <c:orientation val="minMax"/>
          <c:min val="2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r>
                  <a:rPr lang="en-US" sz="1600">
                    <a:latin typeface="Calibri" panose="020F0502020204030204" pitchFamily="34" charset="0"/>
                    <a:cs typeface="Calibri" panose="020F0502020204030204" pitchFamily="34" charset="0"/>
                  </a:rPr>
                  <a:t>Ct</a:t>
                </a:r>
                <a:endParaRPr lang="ru-RU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solidFill>
              <a:schemeClr val="tx1">
                <a:lumMod val="25000"/>
                <a:lumOff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9374384"/>
        <c:crosses val="autoZero"/>
        <c:crossBetween val="midCat"/>
      </c:valAx>
      <c:valAx>
        <c:axId val="1419374384"/>
        <c:scaling>
          <c:orientation val="minMax"/>
          <c:max val="100"/>
          <c:min val="9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% Genome</a:t>
                </a:r>
                <a:r>
                  <a:rPr lang="en-US" sz="1600" baseline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coverage</a:t>
                </a:r>
                <a:endParaRPr lang="ru-RU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solidFill>
              <a:schemeClr val="tx1">
                <a:lumMod val="25000"/>
                <a:lumOff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937188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2455058150058833E-2"/>
          <c:y val="0.11270130659374052"/>
          <c:w val="0.88101030070594621"/>
          <c:h val="0.75265245609989129"/>
        </c:manualLayout>
      </c:layout>
      <c:scatterChart>
        <c:scatterStyle val="lineMarker"/>
        <c:varyColors val="0"/>
        <c:ser>
          <c:idx val="0"/>
          <c:order val="0"/>
          <c:tx>
            <c:strRef>
              <c:f>'total dataset'!$E$2</c:f>
              <c:strCache>
                <c:ptCount val="1"/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'total dataset'!$D$3:$D$417</c:f>
              <c:numCache>
                <c:formatCode>0</c:formatCode>
                <c:ptCount val="415"/>
                <c:pt idx="0">
                  <c:v>6.57</c:v>
                </c:pt>
                <c:pt idx="1">
                  <c:v>6.9</c:v>
                </c:pt>
                <c:pt idx="2">
                  <c:v>6.48</c:v>
                </c:pt>
                <c:pt idx="3">
                  <c:v>2</c:v>
                </c:pt>
                <c:pt idx="4">
                  <c:v>2.13</c:v>
                </c:pt>
                <c:pt idx="5">
                  <c:v>2.36</c:v>
                </c:pt>
                <c:pt idx="6">
                  <c:v>3.76</c:v>
                </c:pt>
                <c:pt idx="7">
                  <c:v>4.0199999999999996</c:v>
                </c:pt>
                <c:pt idx="8">
                  <c:v>45.7</c:v>
                </c:pt>
                <c:pt idx="9">
                  <c:v>3.72</c:v>
                </c:pt>
                <c:pt idx="10">
                  <c:v>2.56</c:v>
                </c:pt>
                <c:pt idx="11">
                  <c:v>2.98</c:v>
                </c:pt>
                <c:pt idx="12">
                  <c:v>10.6</c:v>
                </c:pt>
                <c:pt idx="13">
                  <c:v>3.62</c:v>
                </c:pt>
                <c:pt idx="14">
                  <c:v>5.1100000000000003</c:v>
                </c:pt>
                <c:pt idx="15">
                  <c:v>3.36</c:v>
                </c:pt>
                <c:pt idx="16">
                  <c:v>5.6</c:v>
                </c:pt>
                <c:pt idx="17">
                  <c:v>5.97</c:v>
                </c:pt>
                <c:pt idx="18">
                  <c:v>5.77</c:v>
                </c:pt>
                <c:pt idx="19">
                  <c:v>47.4</c:v>
                </c:pt>
                <c:pt idx="20">
                  <c:v>3.04</c:v>
                </c:pt>
                <c:pt idx="21">
                  <c:v>46.9</c:v>
                </c:pt>
                <c:pt idx="22">
                  <c:v>54.9</c:v>
                </c:pt>
                <c:pt idx="23">
                  <c:v>18.5</c:v>
                </c:pt>
                <c:pt idx="24">
                  <c:v>6.18</c:v>
                </c:pt>
                <c:pt idx="25">
                  <c:v>44.3</c:v>
                </c:pt>
                <c:pt idx="26">
                  <c:v>4.8600000000000003</c:v>
                </c:pt>
                <c:pt idx="27">
                  <c:v>35.5</c:v>
                </c:pt>
                <c:pt idx="28">
                  <c:v>31.4</c:v>
                </c:pt>
                <c:pt idx="29">
                  <c:v>4.99</c:v>
                </c:pt>
                <c:pt idx="30">
                  <c:v>2.63</c:v>
                </c:pt>
                <c:pt idx="31">
                  <c:v>6.47</c:v>
                </c:pt>
                <c:pt idx="32">
                  <c:v>11.7</c:v>
                </c:pt>
                <c:pt idx="33">
                  <c:v>11.9</c:v>
                </c:pt>
                <c:pt idx="34">
                  <c:v>24.7</c:v>
                </c:pt>
                <c:pt idx="35">
                  <c:v>18.3</c:v>
                </c:pt>
                <c:pt idx="36">
                  <c:v>25.4</c:v>
                </c:pt>
                <c:pt idx="37">
                  <c:v>19.600000000000001</c:v>
                </c:pt>
                <c:pt idx="38">
                  <c:v>21.9</c:v>
                </c:pt>
                <c:pt idx="39">
                  <c:v>20</c:v>
                </c:pt>
                <c:pt idx="40">
                  <c:v>20.5</c:v>
                </c:pt>
                <c:pt idx="41">
                  <c:v>18.100000000000001</c:v>
                </c:pt>
                <c:pt idx="42">
                  <c:v>26</c:v>
                </c:pt>
                <c:pt idx="43">
                  <c:v>29.1</c:v>
                </c:pt>
                <c:pt idx="44">
                  <c:v>25.8</c:v>
                </c:pt>
                <c:pt idx="45">
                  <c:v>29.3</c:v>
                </c:pt>
                <c:pt idx="46">
                  <c:v>26.8</c:v>
                </c:pt>
                <c:pt idx="47">
                  <c:v>27.6</c:v>
                </c:pt>
                <c:pt idx="48">
                  <c:v>31.5</c:v>
                </c:pt>
                <c:pt idx="49">
                  <c:v>28</c:v>
                </c:pt>
                <c:pt idx="50">
                  <c:v>24.9</c:v>
                </c:pt>
                <c:pt idx="51">
                  <c:v>3.31</c:v>
                </c:pt>
                <c:pt idx="52">
                  <c:v>3.29</c:v>
                </c:pt>
                <c:pt idx="53">
                  <c:v>3.08</c:v>
                </c:pt>
                <c:pt idx="54">
                  <c:v>36.5</c:v>
                </c:pt>
                <c:pt idx="55">
                  <c:v>25</c:v>
                </c:pt>
                <c:pt idx="56">
                  <c:v>36.6</c:v>
                </c:pt>
                <c:pt idx="57">
                  <c:v>12.4</c:v>
                </c:pt>
                <c:pt idx="58">
                  <c:v>23.8</c:v>
                </c:pt>
                <c:pt idx="59">
                  <c:v>18.399999999999999</c:v>
                </c:pt>
                <c:pt idx="60">
                  <c:v>16.100000000000001</c:v>
                </c:pt>
                <c:pt idx="61">
                  <c:v>6.23</c:v>
                </c:pt>
                <c:pt idx="62">
                  <c:v>4.21</c:v>
                </c:pt>
                <c:pt idx="63">
                  <c:v>4.8</c:v>
                </c:pt>
                <c:pt idx="64">
                  <c:v>6.58</c:v>
                </c:pt>
                <c:pt idx="65">
                  <c:v>40.700000000000003</c:v>
                </c:pt>
                <c:pt idx="66">
                  <c:v>30.3</c:v>
                </c:pt>
                <c:pt idx="67">
                  <c:v>8.9600000000000009</c:v>
                </c:pt>
                <c:pt idx="68">
                  <c:v>2.97</c:v>
                </c:pt>
                <c:pt idx="69">
                  <c:v>2.85</c:v>
                </c:pt>
                <c:pt idx="70">
                  <c:v>3.26</c:v>
                </c:pt>
                <c:pt idx="71">
                  <c:v>3.16</c:v>
                </c:pt>
                <c:pt idx="72">
                  <c:v>2.71</c:v>
                </c:pt>
                <c:pt idx="73">
                  <c:v>2.57</c:v>
                </c:pt>
                <c:pt idx="74">
                  <c:v>2.88</c:v>
                </c:pt>
                <c:pt idx="75">
                  <c:v>25</c:v>
                </c:pt>
                <c:pt idx="76">
                  <c:v>13.4</c:v>
                </c:pt>
                <c:pt idx="77">
                  <c:v>18.2</c:v>
                </c:pt>
                <c:pt idx="78">
                  <c:v>16.8</c:v>
                </c:pt>
                <c:pt idx="79">
                  <c:v>7.92</c:v>
                </c:pt>
                <c:pt idx="80">
                  <c:v>30.2</c:v>
                </c:pt>
                <c:pt idx="81">
                  <c:v>8.82</c:v>
                </c:pt>
                <c:pt idx="82">
                  <c:v>15.9</c:v>
                </c:pt>
                <c:pt idx="83">
                  <c:v>8.2799999999999994</c:v>
                </c:pt>
                <c:pt idx="84">
                  <c:v>16.399999999999999</c:v>
                </c:pt>
                <c:pt idx="85">
                  <c:v>5.81</c:v>
                </c:pt>
                <c:pt idx="86">
                  <c:v>11.8</c:v>
                </c:pt>
                <c:pt idx="87">
                  <c:v>9.14</c:v>
                </c:pt>
                <c:pt idx="88">
                  <c:v>5.21</c:v>
                </c:pt>
                <c:pt idx="89">
                  <c:v>37.5</c:v>
                </c:pt>
                <c:pt idx="90">
                  <c:v>15.9</c:v>
                </c:pt>
                <c:pt idx="91">
                  <c:v>7.18</c:v>
                </c:pt>
                <c:pt idx="92">
                  <c:v>28</c:v>
                </c:pt>
                <c:pt idx="93">
                  <c:v>31.5</c:v>
                </c:pt>
                <c:pt idx="94">
                  <c:v>4.8</c:v>
                </c:pt>
                <c:pt idx="95">
                  <c:v>56.9</c:v>
                </c:pt>
                <c:pt idx="96">
                  <c:v>5.0599999999999996</c:v>
                </c:pt>
                <c:pt idx="97">
                  <c:v>54.7</c:v>
                </c:pt>
                <c:pt idx="98">
                  <c:v>37.6</c:v>
                </c:pt>
                <c:pt idx="99">
                  <c:v>5.15</c:v>
                </c:pt>
                <c:pt idx="100">
                  <c:v>45.9</c:v>
                </c:pt>
                <c:pt idx="101">
                  <c:v>13.4</c:v>
                </c:pt>
                <c:pt idx="102">
                  <c:v>32</c:v>
                </c:pt>
                <c:pt idx="103">
                  <c:v>2.63</c:v>
                </c:pt>
                <c:pt idx="104">
                  <c:v>3.05</c:v>
                </c:pt>
                <c:pt idx="105">
                  <c:v>37.4</c:v>
                </c:pt>
                <c:pt idx="106">
                  <c:v>3.09</c:v>
                </c:pt>
                <c:pt idx="107">
                  <c:v>3.07</c:v>
                </c:pt>
                <c:pt idx="108">
                  <c:v>6.36</c:v>
                </c:pt>
                <c:pt idx="109">
                  <c:v>3.27</c:v>
                </c:pt>
                <c:pt idx="110">
                  <c:v>2.85</c:v>
                </c:pt>
                <c:pt idx="111">
                  <c:v>57.4</c:v>
                </c:pt>
                <c:pt idx="112">
                  <c:v>44.8</c:v>
                </c:pt>
                <c:pt idx="113">
                  <c:v>48.1</c:v>
                </c:pt>
                <c:pt idx="114">
                  <c:v>63.1</c:v>
                </c:pt>
                <c:pt idx="115">
                  <c:v>2.76</c:v>
                </c:pt>
                <c:pt idx="116">
                  <c:v>3.35</c:v>
                </c:pt>
                <c:pt idx="117">
                  <c:v>3.54</c:v>
                </c:pt>
                <c:pt idx="118">
                  <c:v>5.64</c:v>
                </c:pt>
                <c:pt idx="119">
                  <c:v>17.8</c:v>
                </c:pt>
                <c:pt idx="120">
                  <c:v>3.46</c:v>
                </c:pt>
                <c:pt idx="121">
                  <c:v>23.3</c:v>
                </c:pt>
                <c:pt idx="122">
                  <c:v>30</c:v>
                </c:pt>
                <c:pt idx="123">
                  <c:v>25.3</c:v>
                </c:pt>
                <c:pt idx="124">
                  <c:v>20.2</c:v>
                </c:pt>
                <c:pt idx="125">
                  <c:v>5.38</c:v>
                </c:pt>
                <c:pt idx="126">
                  <c:v>20</c:v>
                </c:pt>
                <c:pt idx="127">
                  <c:v>5.91</c:v>
                </c:pt>
                <c:pt idx="128">
                  <c:v>15.1</c:v>
                </c:pt>
                <c:pt idx="129">
                  <c:v>4.1399999999999997</c:v>
                </c:pt>
                <c:pt idx="130">
                  <c:v>14</c:v>
                </c:pt>
                <c:pt idx="131">
                  <c:v>10.4</c:v>
                </c:pt>
                <c:pt idx="132">
                  <c:v>6.02</c:v>
                </c:pt>
                <c:pt idx="133">
                  <c:v>5.05</c:v>
                </c:pt>
                <c:pt idx="134">
                  <c:v>19.899999999999999</c:v>
                </c:pt>
                <c:pt idx="135">
                  <c:v>22.8</c:v>
                </c:pt>
                <c:pt idx="136">
                  <c:v>20.399999999999999</c:v>
                </c:pt>
                <c:pt idx="137">
                  <c:v>17.7</c:v>
                </c:pt>
                <c:pt idx="138">
                  <c:v>6.03</c:v>
                </c:pt>
                <c:pt idx="139">
                  <c:v>26</c:v>
                </c:pt>
                <c:pt idx="140">
                  <c:v>18.899999999999999</c:v>
                </c:pt>
                <c:pt idx="141">
                  <c:v>27.1</c:v>
                </c:pt>
                <c:pt idx="142">
                  <c:v>45.2</c:v>
                </c:pt>
                <c:pt idx="143">
                  <c:v>47</c:v>
                </c:pt>
                <c:pt idx="144">
                  <c:v>29.9</c:v>
                </c:pt>
                <c:pt idx="145">
                  <c:v>35.5</c:v>
                </c:pt>
                <c:pt idx="146">
                  <c:v>43.2</c:v>
                </c:pt>
                <c:pt idx="147">
                  <c:v>40.200000000000003</c:v>
                </c:pt>
                <c:pt idx="148">
                  <c:v>37.5</c:v>
                </c:pt>
                <c:pt idx="149">
                  <c:v>41.9</c:v>
                </c:pt>
                <c:pt idx="150">
                  <c:v>38.6</c:v>
                </c:pt>
                <c:pt idx="151">
                  <c:v>11.9</c:v>
                </c:pt>
                <c:pt idx="152">
                  <c:v>47</c:v>
                </c:pt>
                <c:pt idx="153">
                  <c:v>45.7</c:v>
                </c:pt>
                <c:pt idx="154">
                  <c:v>17.3</c:v>
                </c:pt>
                <c:pt idx="155">
                  <c:v>35.299999999999997</c:v>
                </c:pt>
                <c:pt idx="156">
                  <c:v>41.6</c:v>
                </c:pt>
                <c:pt idx="157">
                  <c:v>9.41</c:v>
                </c:pt>
                <c:pt idx="158">
                  <c:v>40.5</c:v>
                </c:pt>
                <c:pt idx="159">
                  <c:v>35.9</c:v>
                </c:pt>
                <c:pt idx="160">
                  <c:v>36</c:v>
                </c:pt>
                <c:pt idx="161">
                  <c:v>18.100000000000001</c:v>
                </c:pt>
                <c:pt idx="162">
                  <c:v>24.4</c:v>
                </c:pt>
                <c:pt idx="163">
                  <c:v>38.299999999999997</c:v>
                </c:pt>
                <c:pt idx="164">
                  <c:v>11.9</c:v>
                </c:pt>
                <c:pt idx="165">
                  <c:v>12.3</c:v>
                </c:pt>
                <c:pt idx="166">
                  <c:v>40.5</c:v>
                </c:pt>
                <c:pt idx="167">
                  <c:v>15.3</c:v>
                </c:pt>
                <c:pt idx="168">
                  <c:v>26.9</c:v>
                </c:pt>
                <c:pt idx="169">
                  <c:v>22.8</c:v>
                </c:pt>
                <c:pt idx="170">
                  <c:v>35.6</c:v>
                </c:pt>
                <c:pt idx="171">
                  <c:v>33.799999999999997</c:v>
                </c:pt>
                <c:pt idx="172">
                  <c:v>34.5</c:v>
                </c:pt>
                <c:pt idx="173">
                  <c:v>12</c:v>
                </c:pt>
                <c:pt idx="174">
                  <c:v>32.200000000000003</c:v>
                </c:pt>
                <c:pt idx="175">
                  <c:v>36.799999999999997</c:v>
                </c:pt>
                <c:pt idx="176">
                  <c:v>38.4</c:v>
                </c:pt>
                <c:pt idx="177">
                  <c:v>41.6</c:v>
                </c:pt>
                <c:pt idx="178">
                  <c:v>32.4</c:v>
                </c:pt>
                <c:pt idx="179">
                  <c:v>28.9</c:v>
                </c:pt>
                <c:pt idx="180">
                  <c:v>28.8</c:v>
                </c:pt>
                <c:pt idx="181">
                  <c:v>41.2</c:v>
                </c:pt>
                <c:pt idx="182">
                  <c:v>16.7</c:v>
                </c:pt>
                <c:pt idx="183">
                  <c:v>17.600000000000001</c:v>
                </c:pt>
                <c:pt idx="184">
                  <c:v>35.4</c:v>
                </c:pt>
                <c:pt idx="185">
                  <c:v>41.1</c:v>
                </c:pt>
                <c:pt idx="186">
                  <c:v>35.200000000000003</c:v>
                </c:pt>
                <c:pt idx="187">
                  <c:v>35.200000000000003</c:v>
                </c:pt>
                <c:pt idx="188">
                  <c:v>32</c:v>
                </c:pt>
                <c:pt idx="189">
                  <c:v>15.8</c:v>
                </c:pt>
                <c:pt idx="190">
                  <c:v>26.5</c:v>
                </c:pt>
                <c:pt idx="191">
                  <c:v>33.200000000000003</c:v>
                </c:pt>
                <c:pt idx="192">
                  <c:v>13.1</c:v>
                </c:pt>
                <c:pt idx="193">
                  <c:v>28.3</c:v>
                </c:pt>
                <c:pt idx="194">
                  <c:v>37.799999999999997</c:v>
                </c:pt>
                <c:pt idx="195">
                  <c:v>28.2</c:v>
                </c:pt>
                <c:pt idx="196">
                  <c:v>9.94</c:v>
                </c:pt>
                <c:pt idx="197">
                  <c:v>32.799999999999997</c:v>
                </c:pt>
                <c:pt idx="198">
                  <c:v>27.2</c:v>
                </c:pt>
                <c:pt idx="199">
                  <c:v>40.4</c:v>
                </c:pt>
                <c:pt idx="200">
                  <c:v>34.700000000000003</c:v>
                </c:pt>
                <c:pt idx="201">
                  <c:v>38.9</c:v>
                </c:pt>
                <c:pt idx="202">
                  <c:v>36.799999999999997</c:v>
                </c:pt>
                <c:pt idx="203">
                  <c:v>42.4</c:v>
                </c:pt>
                <c:pt idx="204">
                  <c:v>25.3</c:v>
                </c:pt>
                <c:pt idx="205">
                  <c:v>3.06</c:v>
                </c:pt>
                <c:pt idx="206">
                  <c:v>23.4</c:v>
                </c:pt>
                <c:pt idx="207">
                  <c:v>25.2</c:v>
                </c:pt>
                <c:pt idx="208">
                  <c:v>40.299999999999997</c:v>
                </c:pt>
                <c:pt idx="209">
                  <c:v>35</c:v>
                </c:pt>
                <c:pt idx="210">
                  <c:v>32.9</c:v>
                </c:pt>
                <c:pt idx="211">
                  <c:v>16.8</c:v>
                </c:pt>
                <c:pt idx="212">
                  <c:v>37.299999999999997</c:v>
                </c:pt>
                <c:pt idx="213">
                  <c:v>26.2</c:v>
                </c:pt>
                <c:pt idx="214">
                  <c:v>32.6</c:v>
                </c:pt>
                <c:pt idx="215">
                  <c:v>36.799999999999997</c:v>
                </c:pt>
                <c:pt idx="216">
                  <c:v>39.9</c:v>
                </c:pt>
                <c:pt idx="217">
                  <c:v>35.299999999999997</c:v>
                </c:pt>
                <c:pt idx="218">
                  <c:v>13.8</c:v>
                </c:pt>
                <c:pt idx="219">
                  <c:v>39.5</c:v>
                </c:pt>
                <c:pt idx="220">
                  <c:v>41.3</c:v>
                </c:pt>
                <c:pt idx="221">
                  <c:v>36</c:v>
                </c:pt>
                <c:pt idx="222">
                  <c:v>33.700000000000003</c:v>
                </c:pt>
                <c:pt idx="223">
                  <c:v>37</c:v>
                </c:pt>
                <c:pt idx="224">
                  <c:v>41.2</c:v>
                </c:pt>
                <c:pt idx="225">
                  <c:v>42.7</c:v>
                </c:pt>
                <c:pt idx="226">
                  <c:v>39.9</c:v>
                </c:pt>
                <c:pt idx="227">
                  <c:v>40.1</c:v>
                </c:pt>
                <c:pt idx="228">
                  <c:v>37.5</c:v>
                </c:pt>
                <c:pt idx="229">
                  <c:v>4.41</c:v>
                </c:pt>
                <c:pt idx="230">
                  <c:v>34.799999999999997</c:v>
                </c:pt>
                <c:pt idx="231">
                  <c:v>39.200000000000003</c:v>
                </c:pt>
                <c:pt idx="232">
                  <c:v>40.9</c:v>
                </c:pt>
                <c:pt idx="233">
                  <c:v>38.6</c:v>
                </c:pt>
                <c:pt idx="234">
                  <c:v>33.6</c:v>
                </c:pt>
                <c:pt idx="235">
                  <c:v>35.299999999999997</c:v>
                </c:pt>
                <c:pt idx="236">
                  <c:v>38.4</c:v>
                </c:pt>
                <c:pt idx="237">
                  <c:v>6.03</c:v>
                </c:pt>
                <c:pt idx="238">
                  <c:v>27.4</c:v>
                </c:pt>
                <c:pt idx="239">
                  <c:v>37.799999999999997</c:v>
                </c:pt>
                <c:pt idx="240">
                  <c:v>31.6</c:v>
                </c:pt>
                <c:pt idx="241">
                  <c:v>29.3</c:v>
                </c:pt>
                <c:pt idx="242">
                  <c:v>20.100000000000001</c:v>
                </c:pt>
                <c:pt idx="243">
                  <c:v>41.4</c:v>
                </c:pt>
                <c:pt idx="244">
                  <c:v>33.6</c:v>
                </c:pt>
                <c:pt idx="245">
                  <c:v>30.7</c:v>
                </c:pt>
                <c:pt idx="246">
                  <c:v>9.3000000000000007</c:v>
                </c:pt>
                <c:pt idx="247">
                  <c:v>3.6</c:v>
                </c:pt>
                <c:pt idx="248">
                  <c:v>4.57</c:v>
                </c:pt>
                <c:pt idx="249">
                  <c:v>27.7</c:v>
                </c:pt>
                <c:pt idx="250">
                  <c:v>14</c:v>
                </c:pt>
                <c:pt idx="251">
                  <c:v>40.700000000000003</c:v>
                </c:pt>
                <c:pt idx="252">
                  <c:v>24.9</c:v>
                </c:pt>
                <c:pt idx="253">
                  <c:v>20.6</c:v>
                </c:pt>
                <c:pt idx="254">
                  <c:v>17.399999999999999</c:v>
                </c:pt>
                <c:pt idx="255">
                  <c:v>33.200000000000003</c:v>
                </c:pt>
                <c:pt idx="256">
                  <c:v>31</c:v>
                </c:pt>
                <c:pt idx="257">
                  <c:v>6.24</c:v>
                </c:pt>
                <c:pt idx="258">
                  <c:v>5.61</c:v>
                </c:pt>
                <c:pt idx="259">
                  <c:v>3.94</c:v>
                </c:pt>
                <c:pt idx="260">
                  <c:v>27</c:v>
                </c:pt>
                <c:pt idx="261">
                  <c:v>29.6</c:v>
                </c:pt>
                <c:pt idx="262">
                  <c:v>27.9</c:v>
                </c:pt>
                <c:pt idx="263">
                  <c:v>6.42</c:v>
                </c:pt>
                <c:pt idx="264">
                  <c:v>6.4</c:v>
                </c:pt>
                <c:pt idx="265">
                  <c:v>17.899999999999999</c:v>
                </c:pt>
                <c:pt idx="266">
                  <c:v>27.7</c:v>
                </c:pt>
                <c:pt idx="267">
                  <c:v>26.5</c:v>
                </c:pt>
                <c:pt idx="268">
                  <c:v>13.6</c:v>
                </c:pt>
                <c:pt idx="269">
                  <c:v>16.7</c:v>
                </c:pt>
                <c:pt idx="270">
                  <c:v>28.9</c:v>
                </c:pt>
                <c:pt idx="271">
                  <c:v>22.5</c:v>
                </c:pt>
                <c:pt idx="272">
                  <c:v>19.899999999999999</c:v>
                </c:pt>
                <c:pt idx="273">
                  <c:v>27.3</c:v>
                </c:pt>
                <c:pt idx="274">
                  <c:v>21.8</c:v>
                </c:pt>
                <c:pt idx="275">
                  <c:v>34.6</c:v>
                </c:pt>
                <c:pt idx="276">
                  <c:v>27.7</c:v>
                </c:pt>
                <c:pt idx="277">
                  <c:v>11.9</c:v>
                </c:pt>
                <c:pt idx="278">
                  <c:v>19</c:v>
                </c:pt>
                <c:pt idx="279">
                  <c:v>15.7</c:v>
                </c:pt>
                <c:pt idx="280">
                  <c:v>27.7</c:v>
                </c:pt>
                <c:pt idx="281">
                  <c:v>21.6</c:v>
                </c:pt>
                <c:pt idx="282">
                  <c:v>9.31</c:v>
                </c:pt>
                <c:pt idx="283">
                  <c:v>25.7</c:v>
                </c:pt>
                <c:pt idx="284">
                  <c:v>46.4</c:v>
                </c:pt>
                <c:pt idx="285">
                  <c:v>22.8</c:v>
                </c:pt>
                <c:pt idx="286">
                  <c:v>6.74</c:v>
                </c:pt>
                <c:pt idx="287">
                  <c:v>21.2</c:v>
                </c:pt>
                <c:pt idx="288">
                  <c:v>41.7</c:v>
                </c:pt>
                <c:pt idx="289">
                  <c:v>23.7</c:v>
                </c:pt>
                <c:pt idx="290">
                  <c:v>21.7</c:v>
                </c:pt>
                <c:pt idx="291">
                  <c:v>45.2</c:v>
                </c:pt>
                <c:pt idx="292">
                  <c:v>19.7</c:v>
                </c:pt>
                <c:pt idx="293">
                  <c:v>21.7</c:v>
                </c:pt>
                <c:pt idx="294">
                  <c:v>45.9</c:v>
                </c:pt>
                <c:pt idx="295">
                  <c:v>3.92</c:v>
                </c:pt>
                <c:pt idx="296">
                  <c:v>26.5</c:v>
                </c:pt>
                <c:pt idx="297">
                  <c:v>8.6199999999999992</c:v>
                </c:pt>
                <c:pt idx="298">
                  <c:v>39.9</c:v>
                </c:pt>
                <c:pt idx="299">
                  <c:v>45.2</c:v>
                </c:pt>
                <c:pt idx="300">
                  <c:v>50.9</c:v>
                </c:pt>
                <c:pt idx="301">
                  <c:v>14.8</c:v>
                </c:pt>
                <c:pt idx="302">
                  <c:v>30.5</c:v>
                </c:pt>
                <c:pt idx="303">
                  <c:v>47.5</c:v>
                </c:pt>
                <c:pt idx="304">
                  <c:v>32.4</c:v>
                </c:pt>
                <c:pt idx="305">
                  <c:v>39.5</c:v>
                </c:pt>
                <c:pt idx="306">
                  <c:v>30.9</c:v>
                </c:pt>
                <c:pt idx="307">
                  <c:v>17.5</c:v>
                </c:pt>
                <c:pt idx="308">
                  <c:v>27.8</c:v>
                </c:pt>
                <c:pt idx="309">
                  <c:v>18.2</c:v>
                </c:pt>
                <c:pt idx="310">
                  <c:v>23.2</c:v>
                </c:pt>
                <c:pt idx="311">
                  <c:v>20.3</c:v>
                </c:pt>
                <c:pt idx="312">
                  <c:v>35.700000000000003</c:v>
                </c:pt>
                <c:pt idx="313">
                  <c:v>4.29</c:v>
                </c:pt>
                <c:pt idx="314">
                  <c:v>27.1</c:v>
                </c:pt>
                <c:pt idx="315">
                  <c:v>42.3</c:v>
                </c:pt>
                <c:pt idx="316">
                  <c:v>10.6</c:v>
                </c:pt>
                <c:pt idx="317">
                  <c:v>37.700000000000003</c:v>
                </c:pt>
                <c:pt idx="318">
                  <c:v>43.3</c:v>
                </c:pt>
                <c:pt idx="319">
                  <c:v>23.5</c:v>
                </c:pt>
                <c:pt idx="320">
                  <c:v>16.899999999999999</c:v>
                </c:pt>
                <c:pt idx="321">
                  <c:v>25.1</c:v>
                </c:pt>
                <c:pt idx="322">
                  <c:v>32</c:v>
                </c:pt>
                <c:pt idx="323">
                  <c:v>30</c:v>
                </c:pt>
                <c:pt idx="324">
                  <c:v>39.200000000000003</c:v>
                </c:pt>
                <c:pt idx="325">
                  <c:v>15.8</c:v>
                </c:pt>
                <c:pt idx="326">
                  <c:v>15.2</c:v>
                </c:pt>
                <c:pt idx="327">
                  <c:v>18.899999999999999</c:v>
                </c:pt>
                <c:pt idx="328">
                  <c:v>17.7</c:v>
                </c:pt>
                <c:pt idx="329">
                  <c:v>24.2</c:v>
                </c:pt>
                <c:pt idx="330">
                  <c:v>18.399999999999999</c:v>
                </c:pt>
                <c:pt idx="331">
                  <c:v>17.399999999999999</c:v>
                </c:pt>
                <c:pt idx="332">
                  <c:v>14.8</c:v>
                </c:pt>
                <c:pt idx="333">
                  <c:v>18.8</c:v>
                </c:pt>
                <c:pt idx="334">
                  <c:v>16.7</c:v>
                </c:pt>
                <c:pt idx="335">
                  <c:v>16.8</c:v>
                </c:pt>
                <c:pt idx="336">
                  <c:v>18.399999999999999</c:v>
                </c:pt>
                <c:pt idx="337">
                  <c:v>21.9</c:v>
                </c:pt>
                <c:pt idx="338">
                  <c:v>24.1</c:v>
                </c:pt>
                <c:pt idx="339">
                  <c:v>5.36</c:v>
                </c:pt>
                <c:pt idx="340">
                  <c:v>22.2</c:v>
                </c:pt>
                <c:pt idx="341">
                  <c:v>8.5</c:v>
                </c:pt>
                <c:pt idx="342">
                  <c:v>6</c:v>
                </c:pt>
                <c:pt idx="343">
                  <c:v>15.2</c:v>
                </c:pt>
                <c:pt idx="344">
                  <c:v>14.1</c:v>
                </c:pt>
                <c:pt idx="345">
                  <c:v>7.6</c:v>
                </c:pt>
                <c:pt idx="346">
                  <c:v>9.6999999999999993</c:v>
                </c:pt>
                <c:pt idx="347">
                  <c:v>26.4</c:v>
                </c:pt>
                <c:pt idx="348">
                  <c:v>8</c:v>
                </c:pt>
                <c:pt idx="349">
                  <c:v>15.2</c:v>
                </c:pt>
                <c:pt idx="350">
                  <c:v>19.7</c:v>
                </c:pt>
                <c:pt idx="351">
                  <c:v>19</c:v>
                </c:pt>
                <c:pt idx="352">
                  <c:v>17.899999999999999</c:v>
                </c:pt>
                <c:pt idx="353">
                  <c:v>11.5</c:v>
                </c:pt>
                <c:pt idx="354">
                  <c:v>20.5</c:v>
                </c:pt>
                <c:pt idx="355">
                  <c:v>24.5</c:v>
                </c:pt>
                <c:pt idx="356">
                  <c:v>17.899999999999999</c:v>
                </c:pt>
                <c:pt idx="357">
                  <c:v>25.3</c:v>
                </c:pt>
                <c:pt idx="358">
                  <c:v>23.5</c:v>
                </c:pt>
                <c:pt idx="359">
                  <c:v>30.9</c:v>
                </c:pt>
                <c:pt idx="360">
                  <c:v>33.4</c:v>
                </c:pt>
                <c:pt idx="361">
                  <c:v>25.7</c:v>
                </c:pt>
                <c:pt idx="362">
                  <c:v>29</c:v>
                </c:pt>
                <c:pt idx="363">
                  <c:v>25.5</c:v>
                </c:pt>
                <c:pt idx="364">
                  <c:v>22.4</c:v>
                </c:pt>
                <c:pt idx="365">
                  <c:v>22.7</c:v>
                </c:pt>
                <c:pt idx="366">
                  <c:v>25.1</c:v>
                </c:pt>
                <c:pt idx="367">
                  <c:v>29.2</c:v>
                </c:pt>
                <c:pt idx="368">
                  <c:v>26.9</c:v>
                </c:pt>
                <c:pt idx="369">
                  <c:v>19.899999999999999</c:v>
                </c:pt>
                <c:pt idx="370">
                  <c:v>12.9</c:v>
                </c:pt>
                <c:pt idx="371">
                  <c:v>5.24</c:v>
                </c:pt>
                <c:pt idx="372">
                  <c:v>24.6</c:v>
                </c:pt>
                <c:pt idx="373">
                  <c:v>29</c:v>
                </c:pt>
                <c:pt idx="374">
                  <c:v>22.4</c:v>
                </c:pt>
                <c:pt idx="375">
                  <c:v>27.8</c:v>
                </c:pt>
                <c:pt idx="376">
                  <c:v>30.4</c:v>
                </c:pt>
                <c:pt idx="377">
                  <c:v>34.700000000000003</c:v>
                </c:pt>
                <c:pt idx="378">
                  <c:v>23.4</c:v>
                </c:pt>
                <c:pt idx="379">
                  <c:v>9</c:v>
                </c:pt>
                <c:pt idx="380">
                  <c:v>32.6</c:v>
                </c:pt>
                <c:pt idx="381">
                  <c:v>23.4</c:v>
                </c:pt>
                <c:pt idx="382">
                  <c:v>25.1</c:v>
                </c:pt>
                <c:pt idx="383">
                  <c:v>26.2</c:v>
                </c:pt>
                <c:pt idx="384">
                  <c:v>27.1</c:v>
                </c:pt>
                <c:pt idx="385">
                  <c:v>28.3</c:v>
                </c:pt>
                <c:pt idx="386">
                  <c:v>6.9</c:v>
                </c:pt>
                <c:pt idx="387">
                  <c:v>32.299999999999997</c:v>
                </c:pt>
                <c:pt idx="388">
                  <c:v>21</c:v>
                </c:pt>
                <c:pt idx="389">
                  <c:v>24.8</c:v>
                </c:pt>
                <c:pt idx="390">
                  <c:v>22</c:v>
                </c:pt>
                <c:pt idx="391">
                  <c:v>13</c:v>
                </c:pt>
                <c:pt idx="392">
                  <c:v>24</c:v>
                </c:pt>
                <c:pt idx="393">
                  <c:v>18.7</c:v>
                </c:pt>
                <c:pt idx="394">
                  <c:v>20.6</c:v>
                </c:pt>
                <c:pt idx="395">
                  <c:v>9.4</c:v>
                </c:pt>
                <c:pt idx="396">
                  <c:v>21.8</c:v>
                </c:pt>
                <c:pt idx="397">
                  <c:v>17.3</c:v>
                </c:pt>
                <c:pt idx="398">
                  <c:v>10.4</c:v>
                </c:pt>
                <c:pt idx="399">
                  <c:v>18.7</c:v>
                </c:pt>
                <c:pt idx="400">
                  <c:v>13</c:v>
                </c:pt>
                <c:pt idx="401">
                  <c:v>19.899999999999999</c:v>
                </c:pt>
                <c:pt idx="402">
                  <c:v>13.6</c:v>
                </c:pt>
                <c:pt idx="403">
                  <c:v>22.5</c:v>
                </c:pt>
                <c:pt idx="404">
                  <c:v>22.9</c:v>
                </c:pt>
                <c:pt idx="405">
                  <c:v>20</c:v>
                </c:pt>
                <c:pt idx="406">
                  <c:v>11.1</c:v>
                </c:pt>
                <c:pt idx="407">
                  <c:v>10.3</c:v>
                </c:pt>
                <c:pt idx="408">
                  <c:v>10.7</c:v>
                </c:pt>
                <c:pt idx="409">
                  <c:v>17.7</c:v>
                </c:pt>
                <c:pt idx="410">
                  <c:v>3.2</c:v>
                </c:pt>
                <c:pt idx="411">
                  <c:v>16.399999999999999</c:v>
                </c:pt>
                <c:pt idx="412">
                  <c:v>18.5</c:v>
                </c:pt>
                <c:pt idx="413">
                  <c:v>11.1</c:v>
                </c:pt>
                <c:pt idx="414">
                  <c:v>16.3</c:v>
                </c:pt>
              </c:numCache>
            </c:numRef>
          </c:xVal>
          <c:yVal>
            <c:numRef>
              <c:f>'total dataset'!$E$3:$E$417</c:f>
              <c:numCache>
                <c:formatCode>0</c:formatCode>
                <c:ptCount val="415"/>
                <c:pt idx="0">
                  <c:v>1.17029458</c:v>
                </c:pt>
                <c:pt idx="1">
                  <c:v>3.3436988000000001E-2</c:v>
                </c:pt>
                <c:pt idx="2">
                  <c:v>1.1368575919999999</c:v>
                </c:pt>
                <c:pt idx="3">
                  <c:v>5.6274450800000002</c:v>
                </c:pt>
                <c:pt idx="4">
                  <c:v>2.3004647739999999</c:v>
                </c:pt>
                <c:pt idx="5">
                  <c:v>4.5674925599999998</c:v>
                </c:pt>
                <c:pt idx="6">
                  <c:v>3.3436988000000001E-2</c:v>
                </c:pt>
                <c:pt idx="7">
                  <c:v>3.3436988000000001E-2</c:v>
                </c:pt>
                <c:pt idx="8">
                  <c:v>99.608787239999998</c:v>
                </c:pt>
                <c:pt idx="9">
                  <c:v>1.190356773</c:v>
                </c:pt>
                <c:pt idx="10">
                  <c:v>3.3436988000000001E-2</c:v>
                </c:pt>
                <c:pt idx="11">
                  <c:v>3.3436988000000001E-2</c:v>
                </c:pt>
                <c:pt idx="12">
                  <c:v>85.391379939999993</c:v>
                </c:pt>
                <c:pt idx="13">
                  <c:v>34.035510080000002</c:v>
                </c:pt>
                <c:pt idx="14">
                  <c:v>3.3436988000000001E-2</c:v>
                </c:pt>
                <c:pt idx="15">
                  <c:v>4.6009295479999999</c:v>
                </c:pt>
                <c:pt idx="16">
                  <c:v>2.1600294249999998</c:v>
                </c:pt>
                <c:pt idx="17">
                  <c:v>44.096699770000001</c:v>
                </c:pt>
                <c:pt idx="18">
                  <c:v>3.3436988000000001E-2</c:v>
                </c:pt>
                <c:pt idx="19">
                  <c:v>99.608787239999998</c:v>
                </c:pt>
                <c:pt idx="20">
                  <c:v>8.8173337350000001</c:v>
                </c:pt>
                <c:pt idx="21">
                  <c:v>99.608787239999998</c:v>
                </c:pt>
                <c:pt idx="22">
                  <c:v>99.608787239999998</c:v>
                </c:pt>
                <c:pt idx="23">
                  <c:v>98.465242250000003</c:v>
                </c:pt>
                <c:pt idx="24">
                  <c:v>3.3436988000000001E-2</c:v>
                </c:pt>
                <c:pt idx="25">
                  <c:v>99.608787239999998</c:v>
                </c:pt>
                <c:pt idx="26">
                  <c:v>12.635837759999999</c:v>
                </c:pt>
                <c:pt idx="27">
                  <c:v>98.689270070000006</c:v>
                </c:pt>
                <c:pt idx="28">
                  <c:v>99.605443539999996</c:v>
                </c:pt>
                <c:pt idx="29">
                  <c:v>32.547564119999997</c:v>
                </c:pt>
                <c:pt idx="30">
                  <c:v>3.3436988000000001E-2</c:v>
                </c:pt>
                <c:pt idx="31">
                  <c:v>2.4743371120000002</c:v>
                </c:pt>
                <c:pt idx="32">
                  <c:v>6.8111144550000002</c:v>
                </c:pt>
                <c:pt idx="33">
                  <c:v>1.9493764</c:v>
                </c:pt>
                <c:pt idx="34">
                  <c:v>53.027719259999998</c:v>
                </c:pt>
                <c:pt idx="35">
                  <c:v>77.968368609999999</c:v>
                </c:pt>
                <c:pt idx="36">
                  <c:v>1.1402012909999999</c:v>
                </c:pt>
                <c:pt idx="37">
                  <c:v>99.605443539999996</c:v>
                </c:pt>
                <c:pt idx="38">
                  <c:v>99.61213094</c:v>
                </c:pt>
                <c:pt idx="39">
                  <c:v>99.61213094</c:v>
                </c:pt>
                <c:pt idx="40">
                  <c:v>99.605443539999996</c:v>
                </c:pt>
                <c:pt idx="41">
                  <c:v>99.61213094</c:v>
                </c:pt>
                <c:pt idx="42">
                  <c:v>99.605443539999996</c:v>
                </c:pt>
                <c:pt idx="43">
                  <c:v>99.598756140000006</c:v>
                </c:pt>
                <c:pt idx="44">
                  <c:v>99.605443539999996</c:v>
                </c:pt>
                <c:pt idx="45">
                  <c:v>99.61213094</c:v>
                </c:pt>
                <c:pt idx="46">
                  <c:v>99.61213094</c:v>
                </c:pt>
                <c:pt idx="47">
                  <c:v>99.61213094</c:v>
                </c:pt>
                <c:pt idx="48">
                  <c:v>99.61213094</c:v>
                </c:pt>
                <c:pt idx="49">
                  <c:v>99.605443539999996</c:v>
                </c:pt>
                <c:pt idx="50">
                  <c:v>99.61213094</c:v>
                </c:pt>
                <c:pt idx="51">
                  <c:v>3.3436988000000001E-2</c:v>
                </c:pt>
                <c:pt idx="52">
                  <c:v>1.2137626640000001</c:v>
                </c:pt>
                <c:pt idx="53">
                  <c:v>3.3436988000000001E-2</c:v>
                </c:pt>
                <c:pt idx="54">
                  <c:v>99.605443539999996</c:v>
                </c:pt>
                <c:pt idx="55">
                  <c:v>99.605443539999996</c:v>
                </c:pt>
                <c:pt idx="56">
                  <c:v>99.605443539999996</c:v>
                </c:pt>
                <c:pt idx="57">
                  <c:v>99.605443539999996</c:v>
                </c:pt>
                <c:pt idx="58">
                  <c:v>99.605443539999996</c:v>
                </c:pt>
                <c:pt idx="59">
                  <c:v>99.61213094</c:v>
                </c:pt>
                <c:pt idx="60">
                  <c:v>99.61213094</c:v>
                </c:pt>
                <c:pt idx="61">
                  <c:v>8.9544253850000004</c:v>
                </c:pt>
                <c:pt idx="62">
                  <c:v>3.3436988000000001E-2</c:v>
                </c:pt>
                <c:pt idx="63">
                  <c:v>18.90192931</c:v>
                </c:pt>
                <c:pt idx="64">
                  <c:v>78.072023270000003</c:v>
                </c:pt>
                <c:pt idx="65">
                  <c:v>99.598756140000006</c:v>
                </c:pt>
                <c:pt idx="66">
                  <c:v>99.605443539999996</c:v>
                </c:pt>
                <c:pt idx="67">
                  <c:v>96.960577790000002</c:v>
                </c:pt>
                <c:pt idx="68">
                  <c:v>3.3436988000000001E-2</c:v>
                </c:pt>
                <c:pt idx="69">
                  <c:v>3.3436988000000001E-2</c:v>
                </c:pt>
                <c:pt idx="70">
                  <c:v>3.3436988000000001E-2</c:v>
                </c:pt>
                <c:pt idx="71">
                  <c:v>3.3436988000000001E-2</c:v>
                </c:pt>
                <c:pt idx="72">
                  <c:v>1.180325676</c:v>
                </c:pt>
                <c:pt idx="73">
                  <c:v>6.6807102020000002</c:v>
                </c:pt>
                <c:pt idx="74">
                  <c:v>3.4741030529999999</c:v>
                </c:pt>
                <c:pt idx="75">
                  <c:v>99.61213094</c:v>
                </c:pt>
                <c:pt idx="76">
                  <c:v>97.759721799999994</c:v>
                </c:pt>
                <c:pt idx="77">
                  <c:v>94.228775870000007</c:v>
                </c:pt>
                <c:pt idx="78">
                  <c:v>96.790049150000002</c:v>
                </c:pt>
                <c:pt idx="79">
                  <c:v>58.87584846</c:v>
                </c:pt>
                <c:pt idx="80">
                  <c:v>98.779549939999995</c:v>
                </c:pt>
                <c:pt idx="81">
                  <c:v>92.376366739999995</c:v>
                </c:pt>
                <c:pt idx="82">
                  <c:v>95.312134279999995</c:v>
                </c:pt>
                <c:pt idx="83">
                  <c:v>87.725281710000004</c:v>
                </c:pt>
                <c:pt idx="84">
                  <c:v>98.749456649999999</c:v>
                </c:pt>
                <c:pt idx="85">
                  <c:v>61.09272077</c:v>
                </c:pt>
                <c:pt idx="86">
                  <c:v>96.258401039999995</c:v>
                </c:pt>
                <c:pt idx="87">
                  <c:v>94.867422340000005</c:v>
                </c:pt>
                <c:pt idx="88">
                  <c:v>54.632694690000001</c:v>
                </c:pt>
                <c:pt idx="89">
                  <c:v>99.61213094</c:v>
                </c:pt>
                <c:pt idx="90">
                  <c:v>96.866954219999997</c:v>
                </c:pt>
                <c:pt idx="91">
                  <c:v>13.267796840000001</c:v>
                </c:pt>
                <c:pt idx="92">
                  <c:v>99.61213094</c:v>
                </c:pt>
                <c:pt idx="93">
                  <c:v>99.605443539999996</c:v>
                </c:pt>
                <c:pt idx="94">
                  <c:v>36.653626240000001</c:v>
                </c:pt>
                <c:pt idx="95">
                  <c:v>99.61213094</c:v>
                </c:pt>
                <c:pt idx="96">
                  <c:v>24.01778848</c:v>
                </c:pt>
                <c:pt idx="97">
                  <c:v>99.605443539999996</c:v>
                </c:pt>
                <c:pt idx="98">
                  <c:v>99.61213094</c:v>
                </c:pt>
                <c:pt idx="99">
                  <c:v>67.636339320000005</c:v>
                </c:pt>
                <c:pt idx="100">
                  <c:v>99.61213094</c:v>
                </c:pt>
                <c:pt idx="101">
                  <c:v>85.70568763</c:v>
                </c:pt>
                <c:pt idx="102">
                  <c:v>98.675895280000006</c:v>
                </c:pt>
                <c:pt idx="103">
                  <c:v>3.3436988000000001E-2</c:v>
                </c:pt>
                <c:pt idx="104">
                  <c:v>3.3436988000000001E-2</c:v>
                </c:pt>
                <c:pt idx="105">
                  <c:v>99.608787239999998</c:v>
                </c:pt>
                <c:pt idx="106">
                  <c:v>2.2670277859999999</c:v>
                </c:pt>
                <c:pt idx="107">
                  <c:v>3.3436988000000001E-2</c:v>
                </c:pt>
                <c:pt idx="108">
                  <c:v>81.248537130000003</c:v>
                </c:pt>
                <c:pt idx="109">
                  <c:v>2.333901762</c:v>
                </c:pt>
                <c:pt idx="110">
                  <c:v>3.3436988000000001E-2</c:v>
                </c:pt>
                <c:pt idx="111">
                  <c:v>96.218276660000001</c:v>
                </c:pt>
                <c:pt idx="112">
                  <c:v>97.274885479999995</c:v>
                </c:pt>
                <c:pt idx="113">
                  <c:v>92.881265260000006</c:v>
                </c:pt>
                <c:pt idx="114">
                  <c:v>93.048450200000005</c:v>
                </c:pt>
                <c:pt idx="115">
                  <c:v>3.3436988000000001E-2</c:v>
                </c:pt>
                <c:pt idx="116">
                  <c:v>1.1335138929999999</c:v>
                </c:pt>
                <c:pt idx="117">
                  <c:v>3.3436988000000001E-2</c:v>
                </c:pt>
                <c:pt idx="118">
                  <c:v>67.569465339999994</c:v>
                </c:pt>
                <c:pt idx="119">
                  <c:v>99.605443539999996</c:v>
                </c:pt>
                <c:pt idx="120">
                  <c:v>3.3436988000000001E-2</c:v>
                </c:pt>
                <c:pt idx="121">
                  <c:v>80.181897210000002</c:v>
                </c:pt>
                <c:pt idx="122">
                  <c:v>77.369846519999996</c:v>
                </c:pt>
                <c:pt idx="123">
                  <c:v>39.154712940000003</c:v>
                </c:pt>
                <c:pt idx="124">
                  <c:v>98.772862540000006</c:v>
                </c:pt>
                <c:pt idx="125">
                  <c:v>99.608787239999998</c:v>
                </c:pt>
                <c:pt idx="126">
                  <c:v>98.063998400000003</c:v>
                </c:pt>
                <c:pt idx="127">
                  <c:v>98.766175140000001</c:v>
                </c:pt>
                <c:pt idx="128">
                  <c:v>7.9814090350000004</c:v>
                </c:pt>
                <c:pt idx="129">
                  <c:v>77.49690708</c:v>
                </c:pt>
                <c:pt idx="130">
                  <c:v>98.063998400000003</c:v>
                </c:pt>
                <c:pt idx="131">
                  <c:v>26.625873540000001</c:v>
                </c:pt>
                <c:pt idx="132">
                  <c:v>3.3436988000000001E-2</c:v>
                </c:pt>
                <c:pt idx="133">
                  <c:v>98.682582670000002</c:v>
                </c:pt>
                <c:pt idx="134">
                  <c:v>97.686160430000001</c:v>
                </c:pt>
                <c:pt idx="135">
                  <c:v>85.254288290000005</c:v>
                </c:pt>
                <c:pt idx="136">
                  <c:v>98.689270070000006</c:v>
                </c:pt>
                <c:pt idx="137">
                  <c:v>3.3436988000000001E-2</c:v>
                </c:pt>
                <c:pt idx="138">
                  <c:v>84.281271939999996</c:v>
                </c:pt>
                <c:pt idx="139">
                  <c:v>5.7946300199999996</c:v>
                </c:pt>
                <c:pt idx="140">
                  <c:v>98.67923897</c:v>
                </c:pt>
                <c:pt idx="141">
                  <c:v>97.839970579999999</c:v>
                </c:pt>
                <c:pt idx="142">
                  <c:v>99.595412449999998</c:v>
                </c:pt>
                <c:pt idx="143">
                  <c:v>98.689270070000006</c:v>
                </c:pt>
                <c:pt idx="144">
                  <c:v>98.695957469999996</c:v>
                </c:pt>
                <c:pt idx="145">
                  <c:v>98.689270070000006</c:v>
                </c:pt>
                <c:pt idx="146">
                  <c:v>99.414852710000005</c:v>
                </c:pt>
                <c:pt idx="147">
                  <c:v>98.695957469999996</c:v>
                </c:pt>
                <c:pt idx="148">
                  <c:v>99.605443539999996</c:v>
                </c:pt>
                <c:pt idx="149">
                  <c:v>98.689270070000006</c:v>
                </c:pt>
                <c:pt idx="150">
                  <c:v>98.689270070000006</c:v>
                </c:pt>
                <c:pt idx="151">
                  <c:v>91.269602430000006</c:v>
                </c:pt>
                <c:pt idx="152">
                  <c:v>98.682582670000002</c:v>
                </c:pt>
                <c:pt idx="153">
                  <c:v>99.605443539999996</c:v>
                </c:pt>
                <c:pt idx="154">
                  <c:v>97.809877290000003</c:v>
                </c:pt>
                <c:pt idx="155">
                  <c:v>98.685926370000004</c:v>
                </c:pt>
                <c:pt idx="156">
                  <c:v>99.605443539999996</c:v>
                </c:pt>
                <c:pt idx="157">
                  <c:v>85.107165550000005</c:v>
                </c:pt>
                <c:pt idx="158">
                  <c:v>98.695957469999996</c:v>
                </c:pt>
                <c:pt idx="159">
                  <c:v>99.605443539999996</c:v>
                </c:pt>
                <c:pt idx="160">
                  <c:v>98.682582670000002</c:v>
                </c:pt>
                <c:pt idx="161">
                  <c:v>96.876985320000003</c:v>
                </c:pt>
                <c:pt idx="162">
                  <c:v>98.695957469999996</c:v>
                </c:pt>
                <c:pt idx="163">
                  <c:v>99.605443539999996</c:v>
                </c:pt>
                <c:pt idx="164">
                  <c:v>95.061356869999997</c:v>
                </c:pt>
                <c:pt idx="165">
                  <c:v>94.07162203</c:v>
                </c:pt>
                <c:pt idx="166">
                  <c:v>99.414852710000005</c:v>
                </c:pt>
                <c:pt idx="167">
                  <c:v>98.689270070000006</c:v>
                </c:pt>
                <c:pt idx="168">
                  <c:v>98.689270070000006</c:v>
                </c:pt>
                <c:pt idx="169">
                  <c:v>98.695957469999996</c:v>
                </c:pt>
                <c:pt idx="170">
                  <c:v>98.682582670000002</c:v>
                </c:pt>
                <c:pt idx="171">
                  <c:v>98.685926370000004</c:v>
                </c:pt>
                <c:pt idx="172">
                  <c:v>98.689270070000006</c:v>
                </c:pt>
                <c:pt idx="173">
                  <c:v>92.17908851</c:v>
                </c:pt>
                <c:pt idx="174">
                  <c:v>98.695957469999996</c:v>
                </c:pt>
                <c:pt idx="175">
                  <c:v>99.404821609999999</c:v>
                </c:pt>
                <c:pt idx="176">
                  <c:v>98.689270070000006</c:v>
                </c:pt>
                <c:pt idx="177">
                  <c:v>98.689270070000006</c:v>
                </c:pt>
                <c:pt idx="178">
                  <c:v>98.682582670000002</c:v>
                </c:pt>
                <c:pt idx="179">
                  <c:v>98.689270070000006</c:v>
                </c:pt>
                <c:pt idx="180">
                  <c:v>98.695957469999996</c:v>
                </c:pt>
                <c:pt idx="181">
                  <c:v>99.605443539999996</c:v>
                </c:pt>
                <c:pt idx="182">
                  <c:v>98.685926370000004</c:v>
                </c:pt>
                <c:pt idx="183">
                  <c:v>98.689270070000006</c:v>
                </c:pt>
                <c:pt idx="184">
                  <c:v>98.695957469999996</c:v>
                </c:pt>
                <c:pt idx="185">
                  <c:v>98.675895280000006</c:v>
                </c:pt>
                <c:pt idx="186">
                  <c:v>99.602099839999994</c:v>
                </c:pt>
                <c:pt idx="187">
                  <c:v>99.598756140000006</c:v>
                </c:pt>
                <c:pt idx="188">
                  <c:v>98.695957469999996</c:v>
                </c:pt>
                <c:pt idx="189">
                  <c:v>98.689270070000006</c:v>
                </c:pt>
                <c:pt idx="190">
                  <c:v>98.695957469999996</c:v>
                </c:pt>
                <c:pt idx="191">
                  <c:v>98.689270070000006</c:v>
                </c:pt>
                <c:pt idx="192">
                  <c:v>90.594175280000002</c:v>
                </c:pt>
                <c:pt idx="193">
                  <c:v>98.682582670000002</c:v>
                </c:pt>
                <c:pt idx="194">
                  <c:v>98.695957469999996</c:v>
                </c:pt>
                <c:pt idx="195">
                  <c:v>98.682582670000002</c:v>
                </c:pt>
                <c:pt idx="196">
                  <c:v>90.550707189999997</c:v>
                </c:pt>
                <c:pt idx="197">
                  <c:v>98.695957469999996</c:v>
                </c:pt>
                <c:pt idx="198">
                  <c:v>98.695957469999996</c:v>
                </c:pt>
                <c:pt idx="199">
                  <c:v>99.61213094</c:v>
                </c:pt>
                <c:pt idx="200">
                  <c:v>98.695957469999996</c:v>
                </c:pt>
                <c:pt idx="201">
                  <c:v>99.608787239999998</c:v>
                </c:pt>
                <c:pt idx="202">
                  <c:v>99.61213094</c:v>
                </c:pt>
                <c:pt idx="203">
                  <c:v>99.61213094</c:v>
                </c:pt>
                <c:pt idx="204">
                  <c:v>98.695957469999996</c:v>
                </c:pt>
                <c:pt idx="205">
                  <c:v>24.5093122</c:v>
                </c:pt>
                <c:pt idx="206">
                  <c:v>98.675895280000006</c:v>
                </c:pt>
                <c:pt idx="207">
                  <c:v>98.695957469999996</c:v>
                </c:pt>
                <c:pt idx="208">
                  <c:v>99.61213094</c:v>
                </c:pt>
                <c:pt idx="209">
                  <c:v>98.695957469999996</c:v>
                </c:pt>
                <c:pt idx="210">
                  <c:v>99.61213094</c:v>
                </c:pt>
                <c:pt idx="211">
                  <c:v>95.887250480000006</c:v>
                </c:pt>
                <c:pt idx="212">
                  <c:v>99.605443539999996</c:v>
                </c:pt>
                <c:pt idx="213">
                  <c:v>98.695957469999996</c:v>
                </c:pt>
                <c:pt idx="214">
                  <c:v>99.605443539999996</c:v>
                </c:pt>
                <c:pt idx="215">
                  <c:v>99.61213094</c:v>
                </c:pt>
                <c:pt idx="216">
                  <c:v>99.605443539999996</c:v>
                </c:pt>
                <c:pt idx="217">
                  <c:v>98.695957469999996</c:v>
                </c:pt>
                <c:pt idx="218">
                  <c:v>94.900859330000003</c:v>
                </c:pt>
                <c:pt idx="219">
                  <c:v>99.61213094</c:v>
                </c:pt>
                <c:pt idx="220">
                  <c:v>99.61213094</c:v>
                </c:pt>
                <c:pt idx="221">
                  <c:v>99.608787239999998</c:v>
                </c:pt>
                <c:pt idx="222">
                  <c:v>99.61213094</c:v>
                </c:pt>
                <c:pt idx="223">
                  <c:v>99.61213094</c:v>
                </c:pt>
                <c:pt idx="224">
                  <c:v>99.605443539999996</c:v>
                </c:pt>
                <c:pt idx="225">
                  <c:v>99.605443539999996</c:v>
                </c:pt>
                <c:pt idx="226">
                  <c:v>99.61213094</c:v>
                </c:pt>
                <c:pt idx="227">
                  <c:v>99.605443539999996</c:v>
                </c:pt>
                <c:pt idx="228">
                  <c:v>96.622864210000003</c:v>
                </c:pt>
                <c:pt idx="229">
                  <c:v>62.550573440000001</c:v>
                </c:pt>
                <c:pt idx="230">
                  <c:v>99.61213094</c:v>
                </c:pt>
                <c:pt idx="231">
                  <c:v>99.61213094</c:v>
                </c:pt>
                <c:pt idx="232">
                  <c:v>99.605443539999996</c:v>
                </c:pt>
                <c:pt idx="233">
                  <c:v>99.61213094</c:v>
                </c:pt>
                <c:pt idx="234">
                  <c:v>98.695957469999996</c:v>
                </c:pt>
                <c:pt idx="235">
                  <c:v>99.598756140000006</c:v>
                </c:pt>
                <c:pt idx="236">
                  <c:v>99.605443539999996</c:v>
                </c:pt>
                <c:pt idx="237">
                  <c:v>76.941853080000001</c:v>
                </c:pt>
                <c:pt idx="238">
                  <c:v>98.695957469999996</c:v>
                </c:pt>
                <c:pt idx="239">
                  <c:v>99.61213094</c:v>
                </c:pt>
                <c:pt idx="240">
                  <c:v>98.695957469999996</c:v>
                </c:pt>
                <c:pt idx="241">
                  <c:v>98.689270070000006</c:v>
                </c:pt>
                <c:pt idx="242">
                  <c:v>98.689270070000006</c:v>
                </c:pt>
                <c:pt idx="243">
                  <c:v>98.695957469999996</c:v>
                </c:pt>
                <c:pt idx="244">
                  <c:v>99.61213094</c:v>
                </c:pt>
                <c:pt idx="245">
                  <c:v>99.605443539999996</c:v>
                </c:pt>
                <c:pt idx="246">
                  <c:v>85.762530510000005</c:v>
                </c:pt>
                <c:pt idx="247">
                  <c:v>18.039255019999999</c:v>
                </c:pt>
                <c:pt idx="248">
                  <c:v>38.011167950000001</c:v>
                </c:pt>
                <c:pt idx="249">
                  <c:v>98.682582670000002</c:v>
                </c:pt>
                <c:pt idx="250">
                  <c:v>93.225666230000002</c:v>
                </c:pt>
                <c:pt idx="251">
                  <c:v>99.61213094</c:v>
                </c:pt>
                <c:pt idx="252">
                  <c:v>97.809877290000003</c:v>
                </c:pt>
                <c:pt idx="253">
                  <c:v>96.910422310000001</c:v>
                </c:pt>
                <c:pt idx="254">
                  <c:v>96.903734909999997</c:v>
                </c:pt>
                <c:pt idx="255">
                  <c:v>99.605443539999996</c:v>
                </c:pt>
                <c:pt idx="256">
                  <c:v>98.682582670000002</c:v>
                </c:pt>
                <c:pt idx="257">
                  <c:v>65.971177319999995</c:v>
                </c:pt>
                <c:pt idx="258">
                  <c:v>56.043735580000003</c:v>
                </c:pt>
                <c:pt idx="259">
                  <c:v>29.223927509999999</c:v>
                </c:pt>
                <c:pt idx="260">
                  <c:v>98.689270070000006</c:v>
                </c:pt>
                <c:pt idx="261">
                  <c:v>99.61213094</c:v>
                </c:pt>
                <c:pt idx="262">
                  <c:v>98.695957469999996</c:v>
                </c:pt>
                <c:pt idx="263">
                  <c:v>71.438124849999994</c:v>
                </c:pt>
                <c:pt idx="264">
                  <c:v>61.126157759999998</c:v>
                </c:pt>
                <c:pt idx="265">
                  <c:v>98.742769249999995</c:v>
                </c:pt>
                <c:pt idx="266">
                  <c:v>99.605443539999996</c:v>
                </c:pt>
                <c:pt idx="267">
                  <c:v>99.605443539999996</c:v>
                </c:pt>
                <c:pt idx="268">
                  <c:v>99.605443539999996</c:v>
                </c:pt>
                <c:pt idx="269">
                  <c:v>99.598756140000006</c:v>
                </c:pt>
                <c:pt idx="270">
                  <c:v>99.602099839999994</c:v>
                </c:pt>
                <c:pt idx="271">
                  <c:v>95.208479620000006</c:v>
                </c:pt>
                <c:pt idx="272">
                  <c:v>99.605443539999996</c:v>
                </c:pt>
                <c:pt idx="273">
                  <c:v>99.605443539999996</c:v>
                </c:pt>
                <c:pt idx="274">
                  <c:v>99.605443539999996</c:v>
                </c:pt>
                <c:pt idx="275">
                  <c:v>99.61213094</c:v>
                </c:pt>
                <c:pt idx="276">
                  <c:v>99.605443539999996</c:v>
                </c:pt>
                <c:pt idx="277">
                  <c:v>99.605443539999996</c:v>
                </c:pt>
                <c:pt idx="278">
                  <c:v>98.779549939999995</c:v>
                </c:pt>
                <c:pt idx="279">
                  <c:v>95.589661280000001</c:v>
                </c:pt>
                <c:pt idx="280">
                  <c:v>98.78623734</c:v>
                </c:pt>
                <c:pt idx="281">
                  <c:v>96.31524392</c:v>
                </c:pt>
                <c:pt idx="282">
                  <c:v>85.535158989999999</c:v>
                </c:pt>
                <c:pt idx="283">
                  <c:v>97.060888759999997</c:v>
                </c:pt>
                <c:pt idx="284">
                  <c:v>98.78623734</c:v>
                </c:pt>
                <c:pt idx="285">
                  <c:v>97.906844550000002</c:v>
                </c:pt>
                <c:pt idx="286">
                  <c:v>72.447921890000003</c:v>
                </c:pt>
                <c:pt idx="287">
                  <c:v>94.33911793</c:v>
                </c:pt>
                <c:pt idx="288">
                  <c:v>98.779549939999995</c:v>
                </c:pt>
                <c:pt idx="289">
                  <c:v>96.31524392</c:v>
                </c:pt>
                <c:pt idx="290">
                  <c:v>94.613301230000005</c:v>
                </c:pt>
                <c:pt idx="291">
                  <c:v>98.779549939999995</c:v>
                </c:pt>
                <c:pt idx="292">
                  <c:v>93.720533649999993</c:v>
                </c:pt>
                <c:pt idx="293">
                  <c:v>96.31524392</c:v>
                </c:pt>
                <c:pt idx="294">
                  <c:v>98.776206239999993</c:v>
                </c:pt>
                <c:pt idx="295">
                  <c:v>3.3436988000000001E-2</c:v>
                </c:pt>
                <c:pt idx="296">
                  <c:v>98.78623734</c:v>
                </c:pt>
                <c:pt idx="297">
                  <c:v>84.308021530000005</c:v>
                </c:pt>
                <c:pt idx="298">
                  <c:v>98.779549939999995</c:v>
                </c:pt>
                <c:pt idx="299">
                  <c:v>98.766175140000001</c:v>
                </c:pt>
                <c:pt idx="300">
                  <c:v>98.78623734</c:v>
                </c:pt>
                <c:pt idx="301">
                  <c:v>95.452569629999999</c:v>
                </c:pt>
                <c:pt idx="302">
                  <c:v>98.78623734</c:v>
                </c:pt>
                <c:pt idx="303">
                  <c:v>98.779549939999995</c:v>
                </c:pt>
                <c:pt idx="304">
                  <c:v>98.769518840000003</c:v>
                </c:pt>
                <c:pt idx="305">
                  <c:v>98.78623734</c:v>
                </c:pt>
                <c:pt idx="306">
                  <c:v>98.782893639999998</c:v>
                </c:pt>
                <c:pt idx="307">
                  <c:v>96.31524392</c:v>
                </c:pt>
                <c:pt idx="308">
                  <c:v>97.910188250000004</c:v>
                </c:pt>
                <c:pt idx="309">
                  <c:v>95.435851139999997</c:v>
                </c:pt>
                <c:pt idx="310">
                  <c:v>97.174574509999999</c:v>
                </c:pt>
                <c:pt idx="311">
                  <c:v>97.060888759999997</c:v>
                </c:pt>
                <c:pt idx="312">
                  <c:v>98.779549939999995</c:v>
                </c:pt>
                <c:pt idx="313">
                  <c:v>35.142274380000003</c:v>
                </c:pt>
                <c:pt idx="314">
                  <c:v>98.592302810000007</c:v>
                </c:pt>
                <c:pt idx="315">
                  <c:v>99.588725049999994</c:v>
                </c:pt>
                <c:pt idx="316">
                  <c:v>89.460661380000005</c:v>
                </c:pt>
                <c:pt idx="317">
                  <c:v>99.588725049999994</c:v>
                </c:pt>
                <c:pt idx="318">
                  <c:v>99.595412449999998</c:v>
                </c:pt>
                <c:pt idx="319">
                  <c:v>97.977062230000001</c:v>
                </c:pt>
                <c:pt idx="320">
                  <c:v>95.325509080000003</c:v>
                </c:pt>
                <c:pt idx="321">
                  <c:v>99.588725049999994</c:v>
                </c:pt>
                <c:pt idx="322">
                  <c:v>99.588725049999994</c:v>
                </c:pt>
                <c:pt idx="323">
                  <c:v>99.588725049999994</c:v>
                </c:pt>
                <c:pt idx="324">
                  <c:v>99.588725049999994</c:v>
                </c:pt>
                <c:pt idx="325">
                  <c:v>99.585381350000006</c:v>
                </c:pt>
                <c:pt idx="326">
                  <c:v>99.585381350000006</c:v>
                </c:pt>
                <c:pt idx="327">
                  <c:v>99.585381350000006</c:v>
                </c:pt>
                <c:pt idx="328">
                  <c:v>98.652489380000006</c:v>
                </c:pt>
                <c:pt idx="329">
                  <c:v>99.588725049999994</c:v>
                </c:pt>
                <c:pt idx="330">
                  <c:v>99.588725049999994</c:v>
                </c:pt>
                <c:pt idx="331">
                  <c:v>99.585381350000006</c:v>
                </c:pt>
                <c:pt idx="332">
                  <c:v>99.585381350000006</c:v>
                </c:pt>
                <c:pt idx="333">
                  <c:v>99.588725049999994</c:v>
                </c:pt>
                <c:pt idx="334">
                  <c:v>99.585381350000006</c:v>
                </c:pt>
                <c:pt idx="335">
                  <c:v>99.582037650000004</c:v>
                </c:pt>
                <c:pt idx="336">
                  <c:v>99.585381350000006</c:v>
                </c:pt>
                <c:pt idx="337">
                  <c:v>99.585381350000006</c:v>
                </c:pt>
                <c:pt idx="338">
                  <c:v>99.585381350000006</c:v>
                </c:pt>
                <c:pt idx="339">
                  <c:v>90.570769389999995</c:v>
                </c:pt>
                <c:pt idx="340">
                  <c:v>98.224495939999997</c:v>
                </c:pt>
                <c:pt idx="341">
                  <c:v>93.977998459999995</c:v>
                </c:pt>
                <c:pt idx="342">
                  <c:v>93.680409269999998</c:v>
                </c:pt>
                <c:pt idx="343">
                  <c:v>98.217808539999993</c:v>
                </c:pt>
                <c:pt idx="344">
                  <c:v>98.221152239999995</c:v>
                </c:pt>
                <c:pt idx="345">
                  <c:v>96.007623629999998</c:v>
                </c:pt>
                <c:pt idx="346">
                  <c:v>98.224495939999997</c:v>
                </c:pt>
                <c:pt idx="347">
                  <c:v>98.224495939999997</c:v>
                </c:pt>
                <c:pt idx="348">
                  <c:v>93.586785699999993</c:v>
                </c:pt>
                <c:pt idx="349">
                  <c:v>98.147590870000002</c:v>
                </c:pt>
                <c:pt idx="350">
                  <c:v>98.217808539999993</c:v>
                </c:pt>
                <c:pt idx="351">
                  <c:v>98.221152239999995</c:v>
                </c:pt>
                <c:pt idx="352">
                  <c:v>98.221152239999995</c:v>
                </c:pt>
                <c:pt idx="353">
                  <c:v>93.977998459999995</c:v>
                </c:pt>
                <c:pt idx="354">
                  <c:v>98.221152239999995</c:v>
                </c:pt>
                <c:pt idx="355">
                  <c:v>98.224495939999997</c:v>
                </c:pt>
                <c:pt idx="356">
                  <c:v>96.599458319999997</c:v>
                </c:pt>
                <c:pt idx="357">
                  <c:v>98.221152239999995</c:v>
                </c:pt>
                <c:pt idx="358">
                  <c:v>97.147824920000005</c:v>
                </c:pt>
                <c:pt idx="359">
                  <c:v>98.224495939999997</c:v>
                </c:pt>
                <c:pt idx="360">
                  <c:v>97.338415760000004</c:v>
                </c:pt>
                <c:pt idx="361">
                  <c:v>98.224495939999997</c:v>
                </c:pt>
                <c:pt idx="362">
                  <c:v>98.224495939999997</c:v>
                </c:pt>
                <c:pt idx="363">
                  <c:v>98.224495939999997</c:v>
                </c:pt>
                <c:pt idx="364">
                  <c:v>98.224495939999997</c:v>
                </c:pt>
                <c:pt idx="365">
                  <c:v>98.204433739999999</c:v>
                </c:pt>
                <c:pt idx="366">
                  <c:v>98.221152239999995</c:v>
                </c:pt>
                <c:pt idx="367">
                  <c:v>98.221152239999995</c:v>
                </c:pt>
                <c:pt idx="368">
                  <c:v>98.221152239999995</c:v>
                </c:pt>
                <c:pt idx="369">
                  <c:v>98.221152239999995</c:v>
                </c:pt>
                <c:pt idx="370">
                  <c:v>93.041762800000001</c:v>
                </c:pt>
                <c:pt idx="371">
                  <c:v>85.160664729999993</c:v>
                </c:pt>
                <c:pt idx="372">
                  <c:v>98.224495939999997</c:v>
                </c:pt>
                <c:pt idx="373">
                  <c:v>98.224495939999997</c:v>
                </c:pt>
                <c:pt idx="374">
                  <c:v>98.224495939999997</c:v>
                </c:pt>
                <c:pt idx="375">
                  <c:v>98.224495939999997</c:v>
                </c:pt>
                <c:pt idx="376">
                  <c:v>98.224495939999997</c:v>
                </c:pt>
                <c:pt idx="377">
                  <c:v>98.221152239999995</c:v>
                </c:pt>
                <c:pt idx="378">
                  <c:v>98.224495939999997</c:v>
                </c:pt>
                <c:pt idx="379">
                  <c:v>92.072090149999994</c:v>
                </c:pt>
                <c:pt idx="380">
                  <c:v>97.555756180000003</c:v>
                </c:pt>
                <c:pt idx="381">
                  <c:v>98.224495939999997</c:v>
                </c:pt>
                <c:pt idx="382">
                  <c:v>98.217808539999993</c:v>
                </c:pt>
                <c:pt idx="383">
                  <c:v>98.221152239999995</c:v>
                </c:pt>
                <c:pt idx="384">
                  <c:v>98.224495939999997</c:v>
                </c:pt>
                <c:pt idx="385">
                  <c:v>98.221152239999995</c:v>
                </c:pt>
                <c:pt idx="386">
                  <c:v>88.91898218</c:v>
                </c:pt>
                <c:pt idx="387">
                  <c:v>98.224495939999997</c:v>
                </c:pt>
                <c:pt idx="388">
                  <c:v>98.224495939999997</c:v>
                </c:pt>
                <c:pt idx="389">
                  <c:v>98.224495939999997</c:v>
                </c:pt>
                <c:pt idx="390">
                  <c:v>98.224495939999997</c:v>
                </c:pt>
                <c:pt idx="391">
                  <c:v>93.981342159999997</c:v>
                </c:pt>
                <c:pt idx="392">
                  <c:v>98.224495939999997</c:v>
                </c:pt>
                <c:pt idx="393">
                  <c:v>97.375196439999996</c:v>
                </c:pt>
                <c:pt idx="394">
                  <c:v>98.224495939999997</c:v>
                </c:pt>
                <c:pt idx="395">
                  <c:v>93.148761160000006</c:v>
                </c:pt>
                <c:pt idx="396">
                  <c:v>98.224495939999997</c:v>
                </c:pt>
                <c:pt idx="397">
                  <c:v>98.217808539999993</c:v>
                </c:pt>
                <c:pt idx="398">
                  <c:v>92.299461660000006</c:v>
                </c:pt>
                <c:pt idx="399">
                  <c:v>98.221152239999995</c:v>
                </c:pt>
                <c:pt idx="400">
                  <c:v>97.378540139999998</c:v>
                </c:pt>
                <c:pt idx="401">
                  <c:v>99.588725049999994</c:v>
                </c:pt>
                <c:pt idx="402">
                  <c:v>99.585381350000006</c:v>
                </c:pt>
                <c:pt idx="403">
                  <c:v>99.585381350000006</c:v>
                </c:pt>
                <c:pt idx="404">
                  <c:v>99.592068749999996</c:v>
                </c:pt>
                <c:pt idx="405">
                  <c:v>99.582037650000004</c:v>
                </c:pt>
                <c:pt idx="406">
                  <c:v>98.742769249999995</c:v>
                </c:pt>
                <c:pt idx="407">
                  <c:v>94.526365069999997</c:v>
                </c:pt>
                <c:pt idx="408">
                  <c:v>97.134450130000005</c:v>
                </c:pt>
                <c:pt idx="409">
                  <c:v>99.585381350000006</c:v>
                </c:pt>
                <c:pt idx="410">
                  <c:v>76.490453740000007</c:v>
                </c:pt>
                <c:pt idx="411">
                  <c:v>99.588725049999994</c:v>
                </c:pt>
                <c:pt idx="412">
                  <c:v>99.578693950000002</c:v>
                </c:pt>
                <c:pt idx="413">
                  <c:v>97.121075329999996</c:v>
                </c:pt>
                <c:pt idx="414">
                  <c:v>99.585381350000006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28A-4ABB-9C7E-069E3A98B7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0319120"/>
        <c:axId val="1180321200"/>
      </c:scatterChart>
      <c:valAx>
        <c:axId val="1180319120"/>
        <c:scaling>
          <c:orientation val="minMax"/>
          <c:max val="65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Concentration (ng/ul)</a:t>
                </a:r>
                <a:endParaRPr lang="ru-RU" sz="18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0321200"/>
        <c:crosses val="autoZero"/>
        <c:crossBetween val="midCat"/>
        <c:majorUnit val="3"/>
        <c:minorUnit val="1"/>
      </c:valAx>
      <c:valAx>
        <c:axId val="1180321200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/>
                  <a:t>% genome coverage</a:t>
                </a:r>
                <a:endParaRPr lang="ru-RU" sz="20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0319120"/>
        <c:crosses val="autoZero"/>
        <c:crossBetween val="midCat"/>
        <c:majorUnit val="1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600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15000"/>
            <a:lumOff val="85000"/>
          </a:schemeClr>
        </a:solidFill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>
            <a:alpha val="60000"/>
          </a:schemeClr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38100">
        <a:solidFill>
          <a:schemeClr val="phClr">
            <a:alpha val="60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15000"/>
            <a:lumOff val="85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25000"/>
            <a:lumOff val="75000"/>
          </a:schemeClr>
        </a:solidFill>
      </a:ln>
    </cs:spPr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15000"/>
            <a:lumOff val="85000"/>
          </a:schemeClr>
        </a:solidFill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>
            <a:alpha val="60000"/>
          </a:schemeClr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38100">
        <a:solidFill>
          <a:schemeClr val="phClr">
            <a:alpha val="60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15000"/>
            <a:lumOff val="85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>
        <a:solidFill>
          <a:schemeClr val="tx1">
            <a:lumMod val="25000"/>
            <a:lumOff val="75000"/>
          </a:schemeClr>
        </a:solidFill>
      </a:ln>
    </cs:spPr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88D933-B9BF-4385-A475-718AB14584A6}" type="doc">
      <dgm:prSet loTypeId="urn:microsoft.com/office/officeart/2005/8/layout/chevron1" loCatId="process" qsTypeId="urn:microsoft.com/office/officeart/2005/8/quickstyle/simple3" qsCatId="simple" csTypeId="urn:microsoft.com/office/officeart/2005/8/colors/colorful5" csCatId="colorful" phldr="1"/>
      <dgm:spPr/>
    </dgm:pt>
    <dgm:pt modelId="{2EEE071F-0093-4CC4-B817-DE45C0169523}">
      <dgm:prSet phldrT="[Текст]"/>
      <dgm:spPr/>
      <dgm:t>
        <a:bodyPr/>
        <a:lstStyle/>
        <a:p>
          <a:r>
            <a:rPr lang="en-US" b="1" dirty="0"/>
            <a:t>RT</a:t>
          </a:r>
          <a:endParaRPr lang="ru-RU" b="1" dirty="0"/>
        </a:p>
      </dgm:t>
    </dgm:pt>
    <dgm:pt modelId="{81AE80CC-5E46-4A13-896B-F77F1978D14F}" type="parTrans" cxnId="{271D1749-3DA1-4B08-8DFA-014F4252C634}">
      <dgm:prSet/>
      <dgm:spPr/>
      <dgm:t>
        <a:bodyPr/>
        <a:lstStyle/>
        <a:p>
          <a:endParaRPr lang="ru-RU" b="1"/>
        </a:p>
      </dgm:t>
    </dgm:pt>
    <dgm:pt modelId="{1A024B99-EE5C-46DF-AC59-39AE6A1EA99A}" type="sibTrans" cxnId="{271D1749-3DA1-4B08-8DFA-014F4252C634}">
      <dgm:prSet/>
      <dgm:spPr/>
      <dgm:t>
        <a:bodyPr/>
        <a:lstStyle/>
        <a:p>
          <a:endParaRPr lang="ru-RU" b="1"/>
        </a:p>
      </dgm:t>
    </dgm:pt>
    <dgm:pt modelId="{73966D18-3691-4B24-96F3-4CE08E86ED71}">
      <dgm:prSet phldrT="[Текст]"/>
      <dgm:spPr/>
      <dgm:t>
        <a:bodyPr/>
        <a:lstStyle/>
        <a:p>
          <a:r>
            <a:rPr lang="en-US" b="1" dirty="0"/>
            <a:t>PCR</a:t>
          </a:r>
          <a:endParaRPr lang="ru-RU" b="1" dirty="0"/>
        </a:p>
      </dgm:t>
    </dgm:pt>
    <dgm:pt modelId="{4F67A131-5188-407C-AC3D-BB0A3A85D072}" type="parTrans" cxnId="{69E86750-3D71-4465-885B-27E9E07DAE14}">
      <dgm:prSet/>
      <dgm:spPr/>
      <dgm:t>
        <a:bodyPr/>
        <a:lstStyle/>
        <a:p>
          <a:endParaRPr lang="ru-RU" b="1"/>
        </a:p>
      </dgm:t>
    </dgm:pt>
    <dgm:pt modelId="{4C21FB16-1F6A-4BC4-BB5E-D728D391945B}" type="sibTrans" cxnId="{69E86750-3D71-4465-885B-27E9E07DAE14}">
      <dgm:prSet/>
      <dgm:spPr/>
      <dgm:t>
        <a:bodyPr/>
        <a:lstStyle/>
        <a:p>
          <a:endParaRPr lang="ru-RU" b="1"/>
        </a:p>
      </dgm:t>
    </dgm:pt>
    <dgm:pt modelId="{39FA567C-CECD-4719-BFA8-02D3FF166DF9}">
      <dgm:prSet phldrT="[Текст]"/>
      <dgm:spPr/>
      <dgm:t>
        <a:bodyPr/>
        <a:lstStyle/>
        <a:p>
          <a:r>
            <a:rPr lang="en-US" b="1" dirty="0"/>
            <a:t>Barcode</a:t>
          </a:r>
          <a:r>
            <a:rPr lang="ru-RU" b="1" dirty="0"/>
            <a:t> </a:t>
          </a:r>
          <a:r>
            <a:rPr lang="en-US" b="1" dirty="0"/>
            <a:t>Ligation</a:t>
          </a:r>
          <a:endParaRPr lang="ru-RU" b="1" dirty="0"/>
        </a:p>
      </dgm:t>
    </dgm:pt>
    <dgm:pt modelId="{7996558F-6C37-48C6-9C1F-BA231062F89A}" type="parTrans" cxnId="{7B90B5D2-6F7D-4708-A797-326CA1A088B1}">
      <dgm:prSet/>
      <dgm:spPr/>
      <dgm:t>
        <a:bodyPr/>
        <a:lstStyle/>
        <a:p>
          <a:endParaRPr lang="ru-RU" b="1"/>
        </a:p>
      </dgm:t>
    </dgm:pt>
    <dgm:pt modelId="{8914E14D-977E-487E-BB18-6F92ABB23D7F}" type="sibTrans" cxnId="{7B90B5D2-6F7D-4708-A797-326CA1A088B1}">
      <dgm:prSet/>
      <dgm:spPr/>
      <dgm:t>
        <a:bodyPr/>
        <a:lstStyle/>
        <a:p>
          <a:endParaRPr lang="ru-RU" b="1"/>
        </a:p>
      </dgm:t>
    </dgm:pt>
    <dgm:pt modelId="{2908D885-ECA2-46BF-8D47-867AB12B718A}">
      <dgm:prSet phldrT="[Текст]"/>
      <dgm:spPr/>
      <dgm:t>
        <a:bodyPr/>
        <a:lstStyle/>
        <a:p>
          <a:r>
            <a:rPr lang="en-US" b="1" dirty="0"/>
            <a:t>Pooling, Clean Up &amp; Adapter Ligation</a:t>
          </a:r>
          <a:endParaRPr lang="ru-RU" b="1" dirty="0"/>
        </a:p>
      </dgm:t>
    </dgm:pt>
    <dgm:pt modelId="{FD6D0018-E66B-4B83-B0FE-8F6E01FAB40F}" type="parTrans" cxnId="{F7525C5E-D37F-4331-804D-BE112DE7D23C}">
      <dgm:prSet/>
      <dgm:spPr/>
      <dgm:t>
        <a:bodyPr/>
        <a:lstStyle/>
        <a:p>
          <a:endParaRPr lang="ru-RU" b="1"/>
        </a:p>
      </dgm:t>
    </dgm:pt>
    <dgm:pt modelId="{2CD9FF8E-6FA2-4714-BFC0-7D460D18E9DD}" type="sibTrans" cxnId="{F7525C5E-D37F-4331-804D-BE112DE7D23C}">
      <dgm:prSet/>
      <dgm:spPr/>
      <dgm:t>
        <a:bodyPr/>
        <a:lstStyle/>
        <a:p>
          <a:endParaRPr lang="ru-RU" b="1"/>
        </a:p>
      </dgm:t>
    </dgm:pt>
    <dgm:pt modelId="{1A39547A-53AA-4A07-946E-9B9A27F82376}">
      <dgm:prSet phldrT="[Текст]"/>
      <dgm:spPr/>
      <dgm:t>
        <a:bodyPr/>
        <a:lstStyle/>
        <a:p>
          <a:r>
            <a:rPr lang="en-US" b="1" dirty="0"/>
            <a:t>Amplicon Pooling &amp; SPRI Cleanup</a:t>
          </a:r>
          <a:endParaRPr lang="ru-RU" b="1" dirty="0"/>
        </a:p>
      </dgm:t>
    </dgm:pt>
    <dgm:pt modelId="{5973653C-D99F-455E-9898-702A3DA2009B}" type="parTrans" cxnId="{DA793F71-A638-41B2-88DE-57658E59216E}">
      <dgm:prSet/>
      <dgm:spPr/>
      <dgm:t>
        <a:bodyPr/>
        <a:lstStyle/>
        <a:p>
          <a:endParaRPr lang="ru-RU" b="1"/>
        </a:p>
      </dgm:t>
    </dgm:pt>
    <dgm:pt modelId="{34376AB8-70A2-4CB0-BAFA-5D03D85874A4}" type="sibTrans" cxnId="{DA793F71-A638-41B2-88DE-57658E59216E}">
      <dgm:prSet/>
      <dgm:spPr/>
      <dgm:t>
        <a:bodyPr/>
        <a:lstStyle/>
        <a:p>
          <a:endParaRPr lang="ru-RU" b="1"/>
        </a:p>
      </dgm:t>
    </dgm:pt>
    <dgm:pt modelId="{58983CC0-BCC4-4D5F-848D-5F270411204F}">
      <dgm:prSet phldrT="[Текст]"/>
      <dgm:spPr/>
      <dgm:t>
        <a:bodyPr/>
        <a:lstStyle/>
        <a:p>
          <a:r>
            <a:rPr lang="en-US" b="1" dirty="0"/>
            <a:t>End Prep</a:t>
          </a:r>
          <a:endParaRPr lang="ru-RU" b="1" dirty="0"/>
        </a:p>
      </dgm:t>
    </dgm:pt>
    <dgm:pt modelId="{C54347E5-C62E-42AD-85A3-6D329ACD5D69}" type="parTrans" cxnId="{317C3341-9D07-491D-BE6D-0AC7EEDFF474}">
      <dgm:prSet/>
      <dgm:spPr/>
      <dgm:t>
        <a:bodyPr/>
        <a:lstStyle/>
        <a:p>
          <a:endParaRPr lang="ru-RU" b="1"/>
        </a:p>
      </dgm:t>
    </dgm:pt>
    <dgm:pt modelId="{0F0CF1A3-3C26-4980-8671-310972E74225}" type="sibTrans" cxnId="{317C3341-9D07-491D-BE6D-0AC7EEDFF474}">
      <dgm:prSet/>
      <dgm:spPr/>
      <dgm:t>
        <a:bodyPr/>
        <a:lstStyle/>
        <a:p>
          <a:endParaRPr lang="ru-RU" b="1"/>
        </a:p>
      </dgm:t>
    </dgm:pt>
    <dgm:pt modelId="{163C276A-E64B-4F08-993F-15E44F2F7D04}">
      <dgm:prSet phldrT="[Текст]"/>
      <dgm:spPr/>
      <dgm:t>
        <a:bodyPr/>
        <a:lstStyle/>
        <a:p>
          <a:r>
            <a:rPr lang="en-US" b="1" dirty="0"/>
            <a:t>Priming Loading Flow Cell</a:t>
          </a:r>
          <a:endParaRPr lang="ru-RU" b="1" dirty="0"/>
        </a:p>
      </dgm:t>
    </dgm:pt>
    <dgm:pt modelId="{86ABB7B4-A3B1-4954-B48A-D7A1D88AA889}" type="parTrans" cxnId="{1B9B0A81-2B68-4D49-8548-BDEC5ECC63B5}">
      <dgm:prSet/>
      <dgm:spPr/>
      <dgm:t>
        <a:bodyPr/>
        <a:lstStyle/>
        <a:p>
          <a:endParaRPr lang="ru-RU" b="1"/>
        </a:p>
      </dgm:t>
    </dgm:pt>
    <dgm:pt modelId="{3BC68E13-854E-4712-8548-29048757C27B}" type="sibTrans" cxnId="{1B9B0A81-2B68-4D49-8548-BDEC5ECC63B5}">
      <dgm:prSet/>
      <dgm:spPr/>
      <dgm:t>
        <a:bodyPr/>
        <a:lstStyle/>
        <a:p>
          <a:endParaRPr lang="ru-RU" b="1"/>
        </a:p>
      </dgm:t>
    </dgm:pt>
    <dgm:pt modelId="{9ACDAF05-1553-4047-A7D9-66CA8A7DD9DF}">
      <dgm:prSet phldrT="[Текст]"/>
      <dgm:spPr/>
      <dgm:t>
        <a:bodyPr/>
        <a:lstStyle/>
        <a:p>
          <a:r>
            <a:rPr lang="en-US" b="1" dirty="0"/>
            <a:t>Sequencing</a:t>
          </a:r>
          <a:endParaRPr lang="ru-RU" b="1" dirty="0"/>
        </a:p>
      </dgm:t>
    </dgm:pt>
    <dgm:pt modelId="{042A913F-C94B-4251-AA4C-1250F9CF8205}" type="parTrans" cxnId="{02133DED-0DA0-4091-830C-FB85B57DF24D}">
      <dgm:prSet/>
      <dgm:spPr/>
      <dgm:t>
        <a:bodyPr/>
        <a:lstStyle/>
        <a:p>
          <a:endParaRPr lang="ru-RU" b="1"/>
        </a:p>
      </dgm:t>
    </dgm:pt>
    <dgm:pt modelId="{F6B445DA-CD3C-493C-92DC-1697F4E33AAC}" type="sibTrans" cxnId="{02133DED-0DA0-4091-830C-FB85B57DF24D}">
      <dgm:prSet/>
      <dgm:spPr/>
      <dgm:t>
        <a:bodyPr/>
        <a:lstStyle/>
        <a:p>
          <a:endParaRPr lang="ru-RU" b="1"/>
        </a:p>
      </dgm:t>
    </dgm:pt>
    <dgm:pt modelId="{99951DC7-5C76-4457-BA16-71377C1C4D40}" type="pres">
      <dgm:prSet presAssocID="{EA88D933-B9BF-4385-A475-718AB14584A6}" presName="Name0" presStyleCnt="0">
        <dgm:presLayoutVars>
          <dgm:dir/>
          <dgm:animLvl val="lvl"/>
          <dgm:resizeHandles val="exact"/>
        </dgm:presLayoutVars>
      </dgm:prSet>
      <dgm:spPr/>
    </dgm:pt>
    <dgm:pt modelId="{2B97A563-7058-484E-9520-0EB254052DE2}" type="pres">
      <dgm:prSet presAssocID="{2EEE071F-0093-4CC4-B817-DE45C016952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90ED090A-BA8E-46E2-9799-A276FFE65FE0}" type="pres">
      <dgm:prSet presAssocID="{1A024B99-EE5C-46DF-AC59-39AE6A1EA99A}" presName="parTxOnlySpace" presStyleCnt="0"/>
      <dgm:spPr/>
    </dgm:pt>
    <dgm:pt modelId="{7370FA5B-CE0B-4595-A81B-8F7243CE5513}" type="pres">
      <dgm:prSet presAssocID="{73966D18-3691-4B24-96F3-4CE08E86ED71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04371CFD-15ED-4D50-A513-14E04FE3A24C}" type="pres">
      <dgm:prSet presAssocID="{4C21FB16-1F6A-4BC4-BB5E-D728D391945B}" presName="parTxOnlySpace" presStyleCnt="0"/>
      <dgm:spPr/>
    </dgm:pt>
    <dgm:pt modelId="{D0450B49-A2AA-43D8-8FC7-6B6CE20083FA}" type="pres">
      <dgm:prSet presAssocID="{1A39547A-53AA-4A07-946E-9B9A27F82376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577D334E-DD18-4194-9B57-7A93E44D6B83}" type="pres">
      <dgm:prSet presAssocID="{34376AB8-70A2-4CB0-BAFA-5D03D85874A4}" presName="parTxOnlySpace" presStyleCnt="0"/>
      <dgm:spPr/>
    </dgm:pt>
    <dgm:pt modelId="{4FA8CAF4-26C8-4A89-9A40-7E7E1A9D31F1}" type="pres">
      <dgm:prSet presAssocID="{58983CC0-BCC4-4D5F-848D-5F270411204F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F0FD1651-7EBB-4DC3-9151-CF40A9883642}" type="pres">
      <dgm:prSet presAssocID="{0F0CF1A3-3C26-4980-8671-310972E74225}" presName="parTxOnlySpace" presStyleCnt="0"/>
      <dgm:spPr/>
    </dgm:pt>
    <dgm:pt modelId="{0607677D-62B6-4025-872E-F18DB9249358}" type="pres">
      <dgm:prSet presAssocID="{39FA567C-CECD-4719-BFA8-02D3FF166DF9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616B5607-666D-4BAD-ACD6-FB9549B20459}" type="pres">
      <dgm:prSet presAssocID="{8914E14D-977E-487E-BB18-6F92ABB23D7F}" presName="parTxOnlySpace" presStyleCnt="0"/>
      <dgm:spPr/>
    </dgm:pt>
    <dgm:pt modelId="{20824B6C-A0AE-46D8-B7EE-BC85BCCBD70D}" type="pres">
      <dgm:prSet presAssocID="{2908D885-ECA2-46BF-8D47-867AB12B718A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20E437D4-09CB-494E-84D0-98533DD98FFB}" type="pres">
      <dgm:prSet presAssocID="{2CD9FF8E-6FA2-4714-BFC0-7D460D18E9DD}" presName="parTxOnlySpace" presStyleCnt="0"/>
      <dgm:spPr/>
    </dgm:pt>
    <dgm:pt modelId="{E042F14C-FC1A-4291-98DB-D3F70F7C34A0}" type="pres">
      <dgm:prSet presAssocID="{163C276A-E64B-4F08-993F-15E44F2F7D0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3F2D5F90-E22F-4DE6-A883-2171F08B6886}" type="pres">
      <dgm:prSet presAssocID="{3BC68E13-854E-4712-8548-29048757C27B}" presName="parTxOnlySpace" presStyleCnt="0"/>
      <dgm:spPr/>
    </dgm:pt>
    <dgm:pt modelId="{1C1E6A8D-D1C3-4D50-9E00-6DBFC866DDC6}" type="pres">
      <dgm:prSet presAssocID="{9ACDAF05-1553-4047-A7D9-66CA8A7DD9DF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7DC4AA0F-8998-45AF-933F-79B0AB922C04}" type="presOf" srcId="{2EEE071F-0093-4CC4-B817-DE45C0169523}" destId="{2B97A563-7058-484E-9520-0EB254052DE2}" srcOrd="0" destOrd="0" presId="urn:microsoft.com/office/officeart/2005/8/layout/chevron1"/>
    <dgm:cxn modelId="{F7525C5E-D37F-4331-804D-BE112DE7D23C}" srcId="{EA88D933-B9BF-4385-A475-718AB14584A6}" destId="{2908D885-ECA2-46BF-8D47-867AB12B718A}" srcOrd="5" destOrd="0" parTransId="{FD6D0018-E66B-4B83-B0FE-8F6E01FAB40F}" sibTransId="{2CD9FF8E-6FA2-4714-BFC0-7D460D18E9DD}"/>
    <dgm:cxn modelId="{317C3341-9D07-491D-BE6D-0AC7EEDFF474}" srcId="{EA88D933-B9BF-4385-A475-718AB14584A6}" destId="{58983CC0-BCC4-4D5F-848D-5F270411204F}" srcOrd="3" destOrd="0" parTransId="{C54347E5-C62E-42AD-85A3-6D329ACD5D69}" sibTransId="{0F0CF1A3-3C26-4980-8671-310972E74225}"/>
    <dgm:cxn modelId="{19CF0866-BBFE-4401-B21A-B287F25ACD6D}" type="presOf" srcId="{58983CC0-BCC4-4D5F-848D-5F270411204F}" destId="{4FA8CAF4-26C8-4A89-9A40-7E7E1A9D31F1}" srcOrd="0" destOrd="0" presId="urn:microsoft.com/office/officeart/2005/8/layout/chevron1"/>
    <dgm:cxn modelId="{271D1749-3DA1-4B08-8DFA-014F4252C634}" srcId="{EA88D933-B9BF-4385-A475-718AB14584A6}" destId="{2EEE071F-0093-4CC4-B817-DE45C0169523}" srcOrd="0" destOrd="0" parTransId="{81AE80CC-5E46-4A13-896B-F77F1978D14F}" sibTransId="{1A024B99-EE5C-46DF-AC59-39AE6A1EA99A}"/>
    <dgm:cxn modelId="{1196F66B-27DE-4553-9932-2D31C01B144C}" type="presOf" srcId="{9ACDAF05-1553-4047-A7D9-66CA8A7DD9DF}" destId="{1C1E6A8D-D1C3-4D50-9E00-6DBFC866DDC6}" srcOrd="0" destOrd="0" presId="urn:microsoft.com/office/officeart/2005/8/layout/chevron1"/>
    <dgm:cxn modelId="{69E86750-3D71-4465-885B-27E9E07DAE14}" srcId="{EA88D933-B9BF-4385-A475-718AB14584A6}" destId="{73966D18-3691-4B24-96F3-4CE08E86ED71}" srcOrd="1" destOrd="0" parTransId="{4F67A131-5188-407C-AC3D-BB0A3A85D072}" sibTransId="{4C21FB16-1F6A-4BC4-BB5E-D728D391945B}"/>
    <dgm:cxn modelId="{DA793F71-A638-41B2-88DE-57658E59216E}" srcId="{EA88D933-B9BF-4385-A475-718AB14584A6}" destId="{1A39547A-53AA-4A07-946E-9B9A27F82376}" srcOrd="2" destOrd="0" parTransId="{5973653C-D99F-455E-9898-702A3DA2009B}" sibTransId="{34376AB8-70A2-4CB0-BAFA-5D03D85874A4}"/>
    <dgm:cxn modelId="{4F9E6456-218A-47F0-BEEF-AA52AF287964}" type="presOf" srcId="{2908D885-ECA2-46BF-8D47-867AB12B718A}" destId="{20824B6C-A0AE-46D8-B7EE-BC85BCCBD70D}" srcOrd="0" destOrd="0" presId="urn:microsoft.com/office/officeart/2005/8/layout/chevron1"/>
    <dgm:cxn modelId="{1B9B0A81-2B68-4D49-8548-BDEC5ECC63B5}" srcId="{EA88D933-B9BF-4385-A475-718AB14584A6}" destId="{163C276A-E64B-4F08-993F-15E44F2F7D04}" srcOrd="6" destOrd="0" parTransId="{86ABB7B4-A3B1-4954-B48A-D7A1D88AA889}" sibTransId="{3BC68E13-854E-4712-8548-29048757C27B}"/>
    <dgm:cxn modelId="{8F31A68B-5F13-45A4-89DB-C3AF897F86D5}" type="presOf" srcId="{39FA567C-CECD-4719-BFA8-02D3FF166DF9}" destId="{0607677D-62B6-4025-872E-F18DB9249358}" srcOrd="0" destOrd="0" presId="urn:microsoft.com/office/officeart/2005/8/layout/chevron1"/>
    <dgm:cxn modelId="{E37ECD96-109C-45E8-8689-3E28EA2A7313}" type="presOf" srcId="{EA88D933-B9BF-4385-A475-718AB14584A6}" destId="{99951DC7-5C76-4457-BA16-71377C1C4D40}" srcOrd="0" destOrd="0" presId="urn:microsoft.com/office/officeart/2005/8/layout/chevron1"/>
    <dgm:cxn modelId="{BB26CF9A-93C3-4459-A58D-985086BF67E2}" type="presOf" srcId="{73966D18-3691-4B24-96F3-4CE08E86ED71}" destId="{7370FA5B-CE0B-4595-A81B-8F7243CE5513}" srcOrd="0" destOrd="0" presId="urn:microsoft.com/office/officeart/2005/8/layout/chevron1"/>
    <dgm:cxn modelId="{CBC724CF-DD41-47CD-B300-ECF6C87BE241}" type="presOf" srcId="{163C276A-E64B-4F08-993F-15E44F2F7D04}" destId="{E042F14C-FC1A-4291-98DB-D3F70F7C34A0}" srcOrd="0" destOrd="0" presId="urn:microsoft.com/office/officeart/2005/8/layout/chevron1"/>
    <dgm:cxn modelId="{7B90B5D2-6F7D-4708-A797-326CA1A088B1}" srcId="{EA88D933-B9BF-4385-A475-718AB14584A6}" destId="{39FA567C-CECD-4719-BFA8-02D3FF166DF9}" srcOrd="4" destOrd="0" parTransId="{7996558F-6C37-48C6-9C1F-BA231062F89A}" sibTransId="{8914E14D-977E-487E-BB18-6F92ABB23D7F}"/>
    <dgm:cxn modelId="{5511A6E1-979A-4A07-8FDE-08A1083F1240}" type="presOf" srcId="{1A39547A-53AA-4A07-946E-9B9A27F82376}" destId="{D0450B49-A2AA-43D8-8FC7-6B6CE20083FA}" srcOrd="0" destOrd="0" presId="urn:microsoft.com/office/officeart/2005/8/layout/chevron1"/>
    <dgm:cxn modelId="{02133DED-0DA0-4091-830C-FB85B57DF24D}" srcId="{EA88D933-B9BF-4385-A475-718AB14584A6}" destId="{9ACDAF05-1553-4047-A7D9-66CA8A7DD9DF}" srcOrd="7" destOrd="0" parTransId="{042A913F-C94B-4251-AA4C-1250F9CF8205}" sibTransId="{F6B445DA-CD3C-493C-92DC-1697F4E33AAC}"/>
    <dgm:cxn modelId="{66AF3CB1-5704-4424-8B69-ADB7EFC648B7}" type="presParOf" srcId="{99951DC7-5C76-4457-BA16-71377C1C4D40}" destId="{2B97A563-7058-484E-9520-0EB254052DE2}" srcOrd="0" destOrd="0" presId="urn:microsoft.com/office/officeart/2005/8/layout/chevron1"/>
    <dgm:cxn modelId="{B54462A1-54B7-47C6-80FF-A9851F392B08}" type="presParOf" srcId="{99951DC7-5C76-4457-BA16-71377C1C4D40}" destId="{90ED090A-BA8E-46E2-9799-A276FFE65FE0}" srcOrd="1" destOrd="0" presId="urn:microsoft.com/office/officeart/2005/8/layout/chevron1"/>
    <dgm:cxn modelId="{526AB725-BE5B-4FC2-A646-4D708C787139}" type="presParOf" srcId="{99951DC7-5C76-4457-BA16-71377C1C4D40}" destId="{7370FA5B-CE0B-4595-A81B-8F7243CE5513}" srcOrd="2" destOrd="0" presId="urn:microsoft.com/office/officeart/2005/8/layout/chevron1"/>
    <dgm:cxn modelId="{66DF1F0D-7573-4C26-AB22-1768A5748D48}" type="presParOf" srcId="{99951DC7-5C76-4457-BA16-71377C1C4D40}" destId="{04371CFD-15ED-4D50-A513-14E04FE3A24C}" srcOrd="3" destOrd="0" presId="urn:microsoft.com/office/officeart/2005/8/layout/chevron1"/>
    <dgm:cxn modelId="{2E12B754-0E77-4C14-82D0-092A31B3A312}" type="presParOf" srcId="{99951DC7-5C76-4457-BA16-71377C1C4D40}" destId="{D0450B49-A2AA-43D8-8FC7-6B6CE20083FA}" srcOrd="4" destOrd="0" presId="urn:microsoft.com/office/officeart/2005/8/layout/chevron1"/>
    <dgm:cxn modelId="{4A6ECD12-B286-4977-B005-22AE7F7D08D8}" type="presParOf" srcId="{99951DC7-5C76-4457-BA16-71377C1C4D40}" destId="{577D334E-DD18-4194-9B57-7A93E44D6B83}" srcOrd="5" destOrd="0" presId="urn:microsoft.com/office/officeart/2005/8/layout/chevron1"/>
    <dgm:cxn modelId="{68740C58-9230-4B96-9F7B-4AC6D0173B2B}" type="presParOf" srcId="{99951DC7-5C76-4457-BA16-71377C1C4D40}" destId="{4FA8CAF4-26C8-4A89-9A40-7E7E1A9D31F1}" srcOrd="6" destOrd="0" presId="urn:microsoft.com/office/officeart/2005/8/layout/chevron1"/>
    <dgm:cxn modelId="{3A53A6F0-24F5-420F-A7CF-5736B8B3CF62}" type="presParOf" srcId="{99951DC7-5C76-4457-BA16-71377C1C4D40}" destId="{F0FD1651-7EBB-4DC3-9151-CF40A9883642}" srcOrd="7" destOrd="0" presId="urn:microsoft.com/office/officeart/2005/8/layout/chevron1"/>
    <dgm:cxn modelId="{0E27CFAA-B88A-4842-B52E-FC29CBA91D1C}" type="presParOf" srcId="{99951DC7-5C76-4457-BA16-71377C1C4D40}" destId="{0607677D-62B6-4025-872E-F18DB9249358}" srcOrd="8" destOrd="0" presId="urn:microsoft.com/office/officeart/2005/8/layout/chevron1"/>
    <dgm:cxn modelId="{1A73976E-7654-4D4C-8F6B-42986ACFF66C}" type="presParOf" srcId="{99951DC7-5C76-4457-BA16-71377C1C4D40}" destId="{616B5607-666D-4BAD-ACD6-FB9549B20459}" srcOrd="9" destOrd="0" presId="urn:microsoft.com/office/officeart/2005/8/layout/chevron1"/>
    <dgm:cxn modelId="{EEF88A80-BBEE-4ED2-9CFA-B8CA4B03EC90}" type="presParOf" srcId="{99951DC7-5C76-4457-BA16-71377C1C4D40}" destId="{20824B6C-A0AE-46D8-B7EE-BC85BCCBD70D}" srcOrd="10" destOrd="0" presId="urn:microsoft.com/office/officeart/2005/8/layout/chevron1"/>
    <dgm:cxn modelId="{8ADBB6CD-EAD7-4AA3-AC99-47E38BE04D6B}" type="presParOf" srcId="{99951DC7-5C76-4457-BA16-71377C1C4D40}" destId="{20E437D4-09CB-494E-84D0-98533DD98FFB}" srcOrd="11" destOrd="0" presId="urn:microsoft.com/office/officeart/2005/8/layout/chevron1"/>
    <dgm:cxn modelId="{FCDC7BD4-742B-4782-BF40-6C76CE46A097}" type="presParOf" srcId="{99951DC7-5C76-4457-BA16-71377C1C4D40}" destId="{E042F14C-FC1A-4291-98DB-D3F70F7C34A0}" srcOrd="12" destOrd="0" presId="urn:microsoft.com/office/officeart/2005/8/layout/chevron1"/>
    <dgm:cxn modelId="{CC6C5F2B-09A8-424A-AEF2-1F9DB765F1AE}" type="presParOf" srcId="{99951DC7-5C76-4457-BA16-71377C1C4D40}" destId="{3F2D5F90-E22F-4DE6-A883-2171F08B6886}" srcOrd="13" destOrd="0" presId="urn:microsoft.com/office/officeart/2005/8/layout/chevron1"/>
    <dgm:cxn modelId="{3DBB8552-65B2-4050-8305-39A196FB0F26}" type="presParOf" srcId="{99951DC7-5C76-4457-BA16-71377C1C4D40}" destId="{1C1E6A8D-D1C3-4D50-9E00-6DBFC866DDC6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97A563-7058-484E-9520-0EB254052DE2}">
      <dsp:nvSpPr>
        <dsp:cNvPr id="0" name=""/>
        <dsp:cNvSpPr/>
      </dsp:nvSpPr>
      <dsp:spPr>
        <a:xfrm>
          <a:off x="969" y="2844444"/>
          <a:ext cx="1554646" cy="621858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RT</a:t>
          </a:r>
          <a:endParaRPr lang="ru-RU" sz="1100" b="1" kern="1200" dirty="0"/>
        </a:p>
      </dsp:txBody>
      <dsp:txXfrm>
        <a:off x="311898" y="2844444"/>
        <a:ext cx="932788" cy="621858"/>
      </dsp:txXfrm>
    </dsp:sp>
    <dsp:sp modelId="{7370FA5B-CE0B-4595-A81B-8F7243CE5513}">
      <dsp:nvSpPr>
        <dsp:cNvPr id="0" name=""/>
        <dsp:cNvSpPr/>
      </dsp:nvSpPr>
      <dsp:spPr>
        <a:xfrm>
          <a:off x="1400151" y="2844444"/>
          <a:ext cx="1554646" cy="621858"/>
        </a:xfrm>
        <a:prstGeom prst="chevron">
          <a:avLst/>
        </a:prstGeom>
        <a:gradFill rotWithShape="0">
          <a:gsLst>
            <a:gs pos="0">
              <a:schemeClr val="accent5">
                <a:hueOff val="-965506"/>
                <a:satOff val="-2488"/>
                <a:lumOff val="-1681"/>
                <a:alphaOff val="0"/>
                <a:tint val="50000"/>
                <a:satMod val="300000"/>
              </a:schemeClr>
            </a:gs>
            <a:gs pos="35000">
              <a:schemeClr val="accent5">
                <a:hueOff val="-965506"/>
                <a:satOff val="-2488"/>
                <a:lumOff val="-1681"/>
                <a:alphaOff val="0"/>
                <a:tint val="37000"/>
                <a:satMod val="300000"/>
              </a:schemeClr>
            </a:gs>
            <a:gs pos="100000">
              <a:schemeClr val="accent5">
                <a:hueOff val="-965506"/>
                <a:satOff val="-2488"/>
                <a:lumOff val="-1681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PCR</a:t>
          </a:r>
          <a:endParaRPr lang="ru-RU" sz="1100" b="1" kern="1200" dirty="0"/>
        </a:p>
      </dsp:txBody>
      <dsp:txXfrm>
        <a:off x="1711080" y="2844444"/>
        <a:ext cx="932788" cy="621858"/>
      </dsp:txXfrm>
    </dsp:sp>
    <dsp:sp modelId="{D0450B49-A2AA-43D8-8FC7-6B6CE20083FA}">
      <dsp:nvSpPr>
        <dsp:cNvPr id="0" name=""/>
        <dsp:cNvSpPr/>
      </dsp:nvSpPr>
      <dsp:spPr>
        <a:xfrm>
          <a:off x="2799334" y="2844444"/>
          <a:ext cx="1554646" cy="621858"/>
        </a:xfrm>
        <a:prstGeom prst="chevron">
          <a:avLst/>
        </a:prstGeom>
        <a:gradFill rotWithShape="0">
          <a:gsLst>
            <a:gs pos="0">
              <a:schemeClr val="accent5">
                <a:hueOff val="-1931012"/>
                <a:satOff val="-4977"/>
                <a:lumOff val="-3361"/>
                <a:alphaOff val="0"/>
                <a:tint val="50000"/>
                <a:satMod val="300000"/>
              </a:schemeClr>
            </a:gs>
            <a:gs pos="35000">
              <a:schemeClr val="accent5">
                <a:hueOff val="-1931012"/>
                <a:satOff val="-4977"/>
                <a:lumOff val="-3361"/>
                <a:alphaOff val="0"/>
                <a:tint val="37000"/>
                <a:satMod val="300000"/>
              </a:schemeClr>
            </a:gs>
            <a:gs pos="100000">
              <a:schemeClr val="accent5">
                <a:hueOff val="-1931012"/>
                <a:satOff val="-4977"/>
                <a:lumOff val="-3361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Amplicon Pooling &amp; SPRI Cleanup</a:t>
          </a:r>
          <a:endParaRPr lang="ru-RU" sz="1100" b="1" kern="1200" dirty="0"/>
        </a:p>
      </dsp:txBody>
      <dsp:txXfrm>
        <a:off x="3110263" y="2844444"/>
        <a:ext cx="932788" cy="621858"/>
      </dsp:txXfrm>
    </dsp:sp>
    <dsp:sp modelId="{4FA8CAF4-26C8-4A89-9A40-7E7E1A9D31F1}">
      <dsp:nvSpPr>
        <dsp:cNvPr id="0" name=""/>
        <dsp:cNvSpPr/>
      </dsp:nvSpPr>
      <dsp:spPr>
        <a:xfrm>
          <a:off x="4198516" y="2844444"/>
          <a:ext cx="1554646" cy="621858"/>
        </a:xfrm>
        <a:prstGeom prst="chevron">
          <a:avLst/>
        </a:prstGeom>
        <a:gradFill rotWithShape="0">
          <a:gsLst>
            <a:gs pos="0">
              <a:schemeClr val="accent5">
                <a:hueOff val="-2896518"/>
                <a:satOff val="-7465"/>
                <a:lumOff val="-5042"/>
                <a:alphaOff val="0"/>
                <a:tint val="50000"/>
                <a:satMod val="300000"/>
              </a:schemeClr>
            </a:gs>
            <a:gs pos="35000">
              <a:schemeClr val="accent5">
                <a:hueOff val="-2896518"/>
                <a:satOff val="-7465"/>
                <a:lumOff val="-5042"/>
                <a:alphaOff val="0"/>
                <a:tint val="37000"/>
                <a:satMod val="300000"/>
              </a:schemeClr>
            </a:gs>
            <a:gs pos="100000">
              <a:schemeClr val="accent5">
                <a:hueOff val="-2896518"/>
                <a:satOff val="-7465"/>
                <a:lumOff val="-5042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End Prep</a:t>
          </a:r>
          <a:endParaRPr lang="ru-RU" sz="1100" b="1" kern="1200" dirty="0"/>
        </a:p>
      </dsp:txBody>
      <dsp:txXfrm>
        <a:off x="4509445" y="2844444"/>
        <a:ext cx="932788" cy="621858"/>
      </dsp:txXfrm>
    </dsp:sp>
    <dsp:sp modelId="{0607677D-62B6-4025-872E-F18DB9249358}">
      <dsp:nvSpPr>
        <dsp:cNvPr id="0" name=""/>
        <dsp:cNvSpPr/>
      </dsp:nvSpPr>
      <dsp:spPr>
        <a:xfrm>
          <a:off x="5597698" y="2844444"/>
          <a:ext cx="1554646" cy="621858"/>
        </a:xfrm>
        <a:prstGeom prst="chevron">
          <a:avLst/>
        </a:prstGeom>
        <a:gradFill rotWithShape="0">
          <a:gsLst>
            <a:gs pos="0">
              <a:schemeClr val="accent5">
                <a:hueOff val="-3862025"/>
                <a:satOff val="-9954"/>
                <a:lumOff val="-6723"/>
                <a:alphaOff val="0"/>
                <a:tint val="50000"/>
                <a:satMod val="300000"/>
              </a:schemeClr>
            </a:gs>
            <a:gs pos="35000">
              <a:schemeClr val="accent5">
                <a:hueOff val="-3862025"/>
                <a:satOff val="-9954"/>
                <a:lumOff val="-6723"/>
                <a:alphaOff val="0"/>
                <a:tint val="37000"/>
                <a:satMod val="300000"/>
              </a:schemeClr>
            </a:gs>
            <a:gs pos="100000">
              <a:schemeClr val="accent5">
                <a:hueOff val="-3862025"/>
                <a:satOff val="-9954"/>
                <a:lumOff val="-6723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Barcode</a:t>
          </a:r>
          <a:r>
            <a:rPr lang="ru-RU" sz="1100" b="1" kern="1200" dirty="0"/>
            <a:t> </a:t>
          </a:r>
          <a:r>
            <a:rPr lang="en-US" sz="1100" b="1" kern="1200" dirty="0"/>
            <a:t>Ligation</a:t>
          </a:r>
          <a:endParaRPr lang="ru-RU" sz="1100" b="1" kern="1200" dirty="0"/>
        </a:p>
      </dsp:txBody>
      <dsp:txXfrm>
        <a:off x="5908627" y="2844444"/>
        <a:ext cx="932788" cy="621858"/>
      </dsp:txXfrm>
    </dsp:sp>
    <dsp:sp modelId="{20824B6C-A0AE-46D8-B7EE-BC85BCCBD70D}">
      <dsp:nvSpPr>
        <dsp:cNvPr id="0" name=""/>
        <dsp:cNvSpPr/>
      </dsp:nvSpPr>
      <dsp:spPr>
        <a:xfrm>
          <a:off x="6996880" y="2844444"/>
          <a:ext cx="1554646" cy="621858"/>
        </a:xfrm>
        <a:prstGeom prst="chevron">
          <a:avLst/>
        </a:prstGeom>
        <a:gradFill rotWithShape="0">
          <a:gsLst>
            <a:gs pos="0">
              <a:schemeClr val="accent5">
                <a:hueOff val="-4827531"/>
                <a:satOff val="-12442"/>
                <a:lumOff val="-8404"/>
                <a:alphaOff val="0"/>
                <a:tint val="50000"/>
                <a:satMod val="300000"/>
              </a:schemeClr>
            </a:gs>
            <a:gs pos="35000">
              <a:schemeClr val="accent5">
                <a:hueOff val="-4827531"/>
                <a:satOff val="-12442"/>
                <a:lumOff val="-8404"/>
                <a:alphaOff val="0"/>
                <a:tint val="37000"/>
                <a:satMod val="300000"/>
              </a:schemeClr>
            </a:gs>
            <a:gs pos="100000">
              <a:schemeClr val="accent5">
                <a:hueOff val="-4827531"/>
                <a:satOff val="-12442"/>
                <a:lumOff val="-8404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Pooling, Clean Up &amp; Adapter Ligation</a:t>
          </a:r>
          <a:endParaRPr lang="ru-RU" sz="1100" b="1" kern="1200" dirty="0"/>
        </a:p>
      </dsp:txBody>
      <dsp:txXfrm>
        <a:off x="7307809" y="2844444"/>
        <a:ext cx="932788" cy="621858"/>
      </dsp:txXfrm>
    </dsp:sp>
    <dsp:sp modelId="{E042F14C-FC1A-4291-98DB-D3F70F7C34A0}">
      <dsp:nvSpPr>
        <dsp:cNvPr id="0" name=""/>
        <dsp:cNvSpPr/>
      </dsp:nvSpPr>
      <dsp:spPr>
        <a:xfrm>
          <a:off x="8396062" y="2844444"/>
          <a:ext cx="1554646" cy="621858"/>
        </a:xfrm>
        <a:prstGeom prst="chevron">
          <a:avLst/>
        </a:prstGeom>
        <a:gradFill rotWithShape="0">
          <a:gsLst>
            <a:gs pos="0">
              <a:schemeClr val="accent5">
                <a:hueOff val="-5793037"/>
                <a:satOff val="-14931"/>
                <a:lumOff val="-10084"/>
                <a:alphaOff val="0"/>
                <a:tint val="50000"/>
                <a:satMod val="300000"/>
              </a:schemeClr>
            </a:gs>
            <a:gs pos="35000">
              <a:schemeClr val="accent5">
                <a:hueOff val="-5793037"/>
                <a:satOff val="-14931"/>
                <a:lumOff val="-10084"/>
                <a:alphaOff val="0"/>
                <a:tint val="37000"/>
                <a:satMod val="300000"/>
              </a:schemeClr>
            </a:gs>
            <a:gs pos="100000">
              <a:schemeClr val="accent5">
                <a:hueOff val="-5793037"/>
                <a:satOff val="-14931"/>
                <a:lumOff val="-10084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Priming Loading Flow Cell</a:t>
          </a:r>
          <a:endParaRPr lang="ru-RU" sz="1100" b="1" kern="1200" dirty="0"/>
        </a:p>
      </dsp:txBody>
      <dsp:txXfrm>
        <a:off x="8706991" y="2844444"/>
        <a:ext cx="932788" cy="621858"/>
      </dsp:txXfrm>
    </dsp:sp>
    <dsp:sp modelId="{1C1E6A8D-D1C3-4D50-9E00-6DBFC866DDC6}">
      <dsp:nvSpPr>
        <dsp:cNvPr id="0" name=""/>
        <dsp:cNvSpPr/>
      </dsp:nvSpPr>
      <dsp:spPr>
        <a:xfrm>
          <a:off x="9795244" y="2844444"/>
          <a:ext cx="1554646" cy="621858"/>
        </a:xfrm>
        <a:prstGeom prst="chevron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tint val="50000"/>
                <a:satMod val="300000"/>
              </a:schemeClr>
            </a:gs>
            <a:gs pos="35000">
              <a:schemeClr val="accent5">
                <a:hueOff val="-6758543"/>
                <a:satOff val="-17419"/>
                <a:lumOff val="-11765"/>
                <a:alphaOff val="0"/>
                <a:tint val="37000"/>
                <a:satMod val="3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Sequencing</a:t>
          </a:r>
          <a:endParaRPr lang="ru-RU" sz="1100" b="1" kern="1200" dirty="0"/>
        </a:p>
      </dsp:txBody>
      <dsp:txXfrm>
        <a:off x="10106173" y="2844444"/>
        <a:ext cx="932788" cy="6218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b="0" i="0" dirty="0">
                <a:solidFill>
                  <a:srgbClr val="222222"/>
                </a:solidFill>
                <a:effectLst/>
                <a:latin typeface="Harding"/>
              </a:rPr>
              <a:t>For this purpose, the specific primer set the whole genome sequencing was created using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Harding"/>
              </a:rPr>
              <a:t>PrimalScheme</a:t>
            </a:r>
            <a:r>
              <a:rPr lang="en-US" b="0" i="0" dirty="0">
                <a:solidFill>
                  <a:srgbClr val="222222"/>
                </a:solidFill>
                <a:effectLst/>
                <a:latin typeface="Harding"/>
              </a:rPr>
              <a:t> tool that was developed by Josh Quick and his colleagues from Uni of Birmingham. </a:t>
            </a:r>
          </a:p>
          <a:p>
            <a:pPr marL="158750" indent="0">
              <a:buNone/>
            </a:pPr>
            <a:r>
              <a:rPr lang="en-US" b="0" i="0" dirty="0">
                <a:solidFill>
                  <a:srgbClr val="222222"/>
                </a:solidFill>
                <a:effectLst/>
                <a:latin typeface="Harding"/>
              </a:rPr>
              <a:t>As input, Primal Scheme requires a FASTA file containing one or more reference genomes. Then you specify a desired PCR amplicon length (i.e., 400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Harding"/>
              </a:rPr>
              <a:t>nt</a:t>
            </a:r>
            <a:r>
              <a:rPr lang="en-US" b="0" i="0" dirty="0">
                <a:solidFill>
                  <a:srgbClr val="222222"/>
                </a:solidFill>
                <a:effectLst/>
                <a:latin typeface="Harding"/>
              </a:rPr>
              <a:t>)</a:t>
            </a:r>
            <a:endParaRPr lang="en-US" b="0" i="0" dirty="0">
              <a:solidFill>
                <a:srgbClr val="4A4A4A"/>
              </a:solidFill>
              <a:effectLst/>
              <a:latin typeface="Roboto" panose="02000000000000000000" pitchFamily="2" charset="0"/>
            </a:endParaRPr>
          </a:p>
          <a:p>
            <a:pPr marL="158750" indent="0">
              <a:buNone/>
            </a:pPr>
            <a:endParaRPr lang="en-US" b="0" i="0" dirty="0">
              <a:solidFill>
                <a:srgbClr val="4A4A4A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3D8BE-88EA-473F-A648-7738D190046B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0290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b="0" i="0" dirty="0">
                <a:solidFill>
                  <a:srgbClr val="222222"/>
                </a:solidFill>
                <a:effectLst/>
                <a:latin typeface="Harding"/>
              </a:rPr>
              <a:t>Output files include a table of primer sequences to be ordered, a BED file of primer locations that can be used for primer trimming during your assembly step and a diagram of the primer scheme.</a:t>
            </a:r>
          </a:p>
          <a:p>
            <a:pPr marL="158750" indent="0">
              <a:buNone/>
            </a:pPr>
            <a:endParaRPr lang="en-US" b="0" i="0" dirty="0">
              <a:solidFill>
                <a:srgbClr val="222222"/>
              </a:solidFill>
              <a:effectLst/>
              <a:latin typeface="Harding"/>
            </a:endParaRPr>
          </a:p>
          <a:p>
            <a:pPr marL="158750" indent="0">
              <a:buNone/>
            </a:pPr>
            <a:r>
              <a:rPr lang="en-US" b="0" i="0" dirty="0">
                <a:solidFill>
                  <a:srgbClr val="222222"/>
                </a:solidFill>
                <a:effectLst/>
                <a:latin typeface="Harding"/>
              </a:rPr>
              <a:t>Using a shorter amplicon length may be useful for samples in which longer products fail to amplify (e.g., when the virus nucleic acid is highly degraded)</a:t>
            </a:r>
          </a:p>
        </p:txBody>
      </p:sp>
    </p:spTree>
    <p:extLst>
      <p:ext uri="{BB962C8B-B14F-4D97-AF65-F5344CB8AC3E}">
        <p14:creationId xmlns:p14="http://schemas.microsoft.com/office/powerpoint/2010/main" val="596997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figure shows the regions amplified in pools 1 (orange) and 2 (purple), and the intended overlap between pools 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Harding"/>
              </a:rPr>
              <a:t>allows amplification to cover the whole genome in two reactions 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3D8BE-88EA-473F-A648-7738D190046B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3982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Why we need this updates? We want to be sure that our amplification as well as sequencing can catch a new variant. And not only catch but provide high quality genomic data to be </a:t>
            </a:r>
            <a:r>
              <a:rPr lang="en-US" dirty="0" err="1"/>
              <a:t>analised</a:t>
            </a:r>
            <a:r>
              <a:rPr lang="en-US" dirty="0"/>
              <a:t> in the further analysis such phylogenetics, lineage assignment.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Some genomic regions are more variable than others (identify variants; mask known variant positions in ref genome; design primers; select best design (vary lengths,</a:t>
            </a:r>
            <a:r>
              <a:rPr lang="ru-RU" dirty="0"/>
              <a:t> </a:t>
            </a:r>
            <a:r>
              <a:rPr lang="en-US" dirty="0"/>
              <a:t>overlaps); additional primers as necessary.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 are specific sites in the genome where we can see increasing amplicon drop-out.</a:t>
            </a:r>
          </a:p>
          <a:p>
            <a:r>
              <a:rPr lang="en-US" dirty="0"/>
              <a:t>v4 - </a:t>
            </a:r>
            <a:r>
              <a:rPr lang="en-US" b="0" i="0" dirty="0">
                <a:solidFill>
                  <a:srgbClr val="24292F"/>
                </a:solidFill>
                <a:effectLst/>
                <a:latin typeface="ui-monospace"/>
              </a:rPr>
              <a:t>This primer scheme is not based on V3 but a new scheme designed to avoid high frequency variants in Alpha, Beta, Gamma, Delta 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ui-monospace"/>
              </a:rPr>
              <a:t>v4.1 - This primer scheme is an update to the V4 scheme which restores the functionality of some primers against the Omicron variant.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3D8BE-88EA-473F-A648-7738D190046B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20078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sz="1100" dirty="0">
                <a:solidFill>
                  <a:sysClr val="windowText" lastClr="000000"/>
                </a:solidFill>
              </a:rPr>
              <a:t>v4 - new scheme designed to avoid amplicon drop outs for Delta variant</a:t>
            </a:r>
          </a:p>
          <a:p>
            <a:pPr marL="158750" indent="0">
              <a:buNone/>
            </a:pPr>
            <a:r>
              <a:rPr lang="en-US" sz="1100" dirty="0">
                <a:solidFill>
                  <a:sysClr val="windowText" lastClr="000000"/>
                </a:solidFill>
              </a:rPr>
              <a:t>..approved the quality of the sequences </a:t>
            </a:r>
          </a:p>
        </p:txBody>
      </p:sp>
    </p:spTree>
    <p:extLst>
      <p:ext uri="{BB962C8B-B14F-4D97-AF65-F5344CB8AC3E}">
        <p14:creationId xmlns:p14="http://schemas.microsoft.com/office/powerpoint/2010/main" val="3328766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1" dirty="0">
                <a:solidFill>
                  <a:sysClr val="windowText" lastClr="000000"/>
                </a:solidFill>
              </a:rPr>
              <a:t>v4.1 - based on the v4 with updates for Omicron variant (current version)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1" dirty="0">
              <a:solidFill>
                <a:sysClr val="windowText" lastClr="000000"/>
              </a:solidFill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1" dirty="0">
                <a:solidFill>
                  <a:sysClr val="windowText" lastClr="000000"/>
                </a:solidFill>
              </a:rPr>
              <a:t>increase genome quality – coverage. </a:t>
            </a:r>
            <a:endParaRPr lang="ru-RU" sz="1100" b="1" dirty="0">
              <a:solidFill>
                <a:sysClr val="windowText" lastClr="000000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02781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00442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sz="1400" b="1" dirty="0"/>
              <a:t>nCoV-2019 Artic Protocol Advantages:</a:t>
            </a:r>
          </a:p>
          <a:p>
            <a:pPr marL="0" indent="0">
              <a:buFont typeface="+mj-lt"/>
              <a:buNone/>
            </a:pPr>
            <a:r>
              <a:rPr lang="en-US" sz="1100" dirty="0"/>
              <a:t>Cost and time</a:t>
            </a:r>
            <a:endParaRPr lang="ru-RU" sz="1100" dirty="0"/>
          </a:p>
          <a:p>
            <a:pPr marL="0" indent="0">
              <a:buFont typeface="+mj-lt"/>
              <a:buNone/>
            </a:pPr>
            <a:r>
              <a:rPr lang="en-US" sz="1100" dirty="0"/>
              <a:t>Easy to use</a:t>
            </a:r>
            <a:endParaRPr lang="ru-RU" sz="1100" dirty="0"/>
          </a:p>
          <a:p>
            <a:pPr marL="0" indent="0">
              <a:buFont typeface="+mj-lt"/>
              <a:buNone/>
            </a:pPr>
            <a:r>
              <a:rPr lang="en-US" sz="1100" dirty="0"/>
              <a:t>Portability and minimal lab equipment (lab-in-a-suitcase)</a:t>
            </a:r>
          </a:p>
          <a:p>
            <a:pPr marL="0" indent="0">
              <a:buFont typeface="+mj-lt"/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Changes in this version:</a:t>
            </a:r>
          </a:p>
          <a:p>
            <a:r>
              <a:rPr lang="en-US" dirty="0"/>
              <a:t>-Up to 95 samples per run with EXP-NBD196 native barcode kit</a:t>
            </a:r>
          </a:p>
          <a:p>
            <a:r>
              <a:rPr lang="en-US" dirty="0"/>
              <a:t>-Substitution of </a:t>
            </a:r>
            <a:r>
              <a:rPr lang="en-US" dirty="0" err="1"/>
              <a:t>SuperScript</a:t>
            </a:r>
            <a:r>
              <a:rPr lang="en-US" dirty="0"/>
              <a:t> IV for </a:t>
            </a:r>
            <a:r>
              <a:rPr lang="en-US" dirty="0" err="1"/>
              <a:t>LunaScript</a:t>
            </a:r>
            <a:r>
              <a:rPr lang="en-US" dirty="0"/>
              <a:t> RT </a:t>
            </a:r>
            <a:r>
              <a:rPr lang="en-US" dirty="0" err="1"/>
              <a:t>SuperMix</a:t>
            </a:r>
            <a:r>
              <a:rPr lang="en-US" dirty="0"/>
              <a:t> and reaction volume reduced to 10 </a:t>
            </a:r>
            <a:r>
              <a:rPr lang="en-US" dirty="0" err="1"/>
              <a:t>uL</a:t>
            </a:r>
            <a:r>
              <a:rPr lang="en-US" dirty="0"/>
              <a:t>.</a:t>
            </a:r>
          </a:p>
          <a:p>
            <a:r>
              <a:rPr lang="en-US" dirty="0"/>
              <a:t>-Substitution of Ultra II Ligation Module for Blunt/TA Ligase Master Mix and reaction volume reduced to 10 µL.</a:t>
            </a:r>
          </a:p>
          <a:p>
            <a:r>
              <a:rPr lang="en-US" dirty="0"/>
              <a:t>-Native barcode ligation reaction volume reduced to 10 </a:t>
            </a:r>
            <a:r>
              <a:rPr lang="en-US" dirty="0" err="1"/>
              <a:t>uL</a:t>
            </a:r>
            <a:r>
              <a:rPr lang="en-US" dirty="0"/>
              <a:t>.</a:t>
            </a:r>
          </a:p>
          <a:p>
            <a:r>
              <a:rPr lang="en-US" dirty="0"/>
              <a:t>-SFB wash volume reduced.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3D8BE-88EA-473F-A648-7738D190046B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93995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b="0" i="0" dirty="0">
                <a:solidFill>
                  <a:srgbClr val="FFFEF7"/>
                </a:solidFill>
                <a:effectLst/>
                <a:latin typeface="Source Sans Pro" panose="020B0503030403020204" pitchFamily="34" charset="0"/>
              </a:rPr>
              <a:t>This approach has been proven to have high sensitivity and work directly from clinical samples (compared to metagenomics approaches). This protocol has been widely adopted by groups worldwide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3D8BE-88EA-473F-A648-7738D190046B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64611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4A4A4A"/>
                </a:solidFill>
                <a:effectLst/>
                <a:latin typeface="HelveticaNeueLT"/>
              </a:rPr>
              <a:t>Once PCR is complete</a:t>
            </a:r>
            <a:endParaRPr lang="en-US" dirty="0"/>
          </a:p>
          <a:p>
            <a:r>
              <a:rPr lang="en-US" dirty="0"/>
              <a:t>to obtain very even barcode representation and high barcode ligation efficiency improvements clean-up step is required.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3D8BE-88EA-473F-A648-7738D190046B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4981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HelveticaNeueLT"/>
              </a:rPr>
              <a:t>To track and monitor cross-contamination, it is important to run a negative control at the reverse transcription step using nuclease-free water instead of sample, and carrying these controls through the all library steps.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HelveticaNeueLT"/>
              </a:rPr>
              <a:t>It is important to clean and UV irradiate these hoods between sample batches and between each step of the protocol.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3D8BE-88EA-473F-A648-7738D190046B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88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sample!</a:t>
            </a: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Solid Phase Reversible Immobilization (SPRI) is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 technique applied in high-performance isolation, purification, and cleanup procedures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The process uses SPRI magnetic beads by selectively binding nucleic acids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3D8BE-88EA-473F-A648-7738D190046B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2015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 a 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new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strip-tube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plate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set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up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ru-RU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reaction for next End Prep Step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for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each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sample</a:t>
            </a:r>
            <a:endParaRPr kumimoji="0" lang="ru-RU" altLang="ru-RU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3D8BE-88EA-473F-A648-7738D190046B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91728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ready to use and optimized Enzyme Mix together with Reaction buffer to convert your amplicons to repaired fragments having 5′ phosphorylated</a:t>
            </a:r>
            <a:r>
              <a:rPr lang="ru-RU" b="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and 3′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/>
              </a:rPr>
              <a:t>dA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-tailed ends. 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End</a:t>
            </a:r>
            <a:r>
              <a:rPr lang="ru-RU" b="0" i="0" dirty="0">
                <a:solidFill>
                  <a:srgbClr val="333333"/>
                </a:solidFill>
                <a:effectLst/>
                <a:latin typeface="Helvetica Neue"/>
              </a:rPr>
              <a:t>-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polishing – preparing blunted ends: it means remove 3’ overhangs and fill in 5’.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All ligations require a phosphate on the 5’ ends. 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Add a single A (deoxyadenosine) to the 3’ ends – this tail will needed for barcode ligation.</a:t>
            </a:r>
          </a:p>
          <a:p>
            <a:pPr marL="158750" indent="0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Though you need few enzymes the end-prep reaction can be conduct in one tube. Because enzymes work at different temperature (while one active another one inactive).</a:t>
            </a:r>
          </a:p>
          <a:p>
            <a:pPr marL="158750" indent="0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they do not interfere with each other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3D8BE-88EA-473F-A648-7738D190046B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343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wash out free swimming barcodes and </a:t>
            </a:r>
            <a:r>
              <a:rPr lang="en-US" dirty="0" err="1"/>
              <a:t>etc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3D8BE-88EA-473F-A648-7738D190046B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42596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a sequencing run using the </a:t>
            </a:r>
            <a:r>
              <a:rPr lang="en-US" dirty="0" err="1"/>
              <a:t>MinKNOW</a:t>
            </a:r>
            <a:r>
              <a:rPr lang="en-US" dirty="0"/>
              <a:t> software, which will collect raw data from the device and convert it into </a:t>
            </a:r>
            <a:r>
              <a:rPr lang="en-US" dirty="0" err="1"/>
              <a:t>basecalled</a:t>
            </a:r>
            <a:r>
              <a:rPr lang="en-US" dirty="0"/>
              <a:t> reads.</a:t>
            </a:r>
          </a:p>
          <a:p>
            <a:r>
              <a:rPr lang="en-US" dirty="0"/>
              <a:t>At the heart of the </a:t>
            </a:r>
            <a:r>
              <a:rPr lang="en-US" dirty="0" err="1"/>
              <a:t>MinION</a:t>
            </a:r>
            <a:r>
              <a:rPr lang="en-US" dirty="0"/>
              <a:t> device, an enzyme unwinds DNA, feeding one strand through a protein pore. The unique of each DNA base causes a characteristic disruption in electrical current providing a readout of the underlying sequence.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3D8BE-88EA-473F-A648-7738D190046B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34824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HelveticaNeueLT"/>
              </a:rPr>
              <a:t>Sample quality let you decide if your sample is up to your specifications before you invest your time and money on sequencing. </a:t>
            </a:r>
          </a:p>
          <a:p>
            <a:r>
              <a:rPr lang="en-US" b="0" i="0" dirty="0">
                <a:effectLst/>
                <a:latin typeface="HelveticaNeueLT"/>
              </a:rPr>
              <a:t>Important to start with good quality RNA samples.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3D8BE-88EA-473F-A648-7738D190046B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1891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3D8BE-88EA-473F-A648-7738D190046B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0921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Good sample quality important not only at the beginning of your experiment but also throughout all sequencing workflow!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3D8BE-88EA-473F-A648-7738D190046B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1389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HelveticaNeueLT"/>
              </a:rPr>
              <a:t>This protocol requires total RNA extracted from samples that have been screened by qPCR.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dirty="0">
              <a:highlight>
                <a:srgbClr val="FFFF00"/>
              </a:highlight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highlight>
                  <a:srgbClr val="FFFF00"/>
                </a:highlight>
              </a:rPr>
              <a:t>Check what you are going to sequencing!!!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effectLst/>
              <a:latin typeface="HelveticaNeue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HelveticaNeueLT"/>
              </a:rPr>
              <a:t>are you really confident with samples storage condition?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HelveticaNeueLT"/>
              </a:rPr>
              <a:t>are you really confident that during sample transportation the proper temperature condition was applied?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dirty="0">
              <a:highlight>
                <a:srgbClr val="FFFF00"/>
              </a:highlight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3D8BE-88EA-473F-A648-7738D190046B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5836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Ct values commonly are reported by the test provider, prior to additional sample handling</a:t>
            </a:r>
            <a:endParaRPr lang="ru-RU" sz="1200" dirty="0">
              <a:highlight>
                <a:srgbClr val="FFFF00"/>
              </a:highlight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likely an overestimate of non-degraded viral RNA at the time of sequencing.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</a:rPr>
              <a:t>For this reason, great care and consideration is required when working with RNA.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73D8BE-88EA-473F-A648-7738D190046B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3422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coming back to.. 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x axis below correspond to each amplicon number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1586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If you are confident with your samples and Ct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1345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42C06A-86C5-C4BF-C07F-034C086DE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40D991-EB3A-6536-61F1-E7FCF7E68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03DF53-BF57-A08A-9E65-BFD2F33A0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078A4-6A97-438D-8E9F-8E1454B152C8}" type="datetimeFigureOut">
              <a:rPr lang="ru-RU" smtClean="0"/>
              <a:t>21.11.2022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E8A017E-C8DE-8D70-3374-1EBC4FE4A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997698-7303-C23C-09F0-271650D56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E726-9068-4116-904F-A0B71814C8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8118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5" Type="http://schemas.openxmlformats.org/officeDocument/2006/relationships/hyperlink" Target="https://primalscheme.com/" TargetMode="Externa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lexagene.com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5.png"/><Relationship Id="rId4" Type="http://schemas.openxmlformats.org/officeDocument/2006/relationships/hyperlink" Target="https://biodynami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8.png"/><Relationship Id="rId5" Type="http://schemas.openxmlformats.org/officeDocument/2006/relationships/image" Target="../media/image67.jpeg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4.jpeg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9.jpeg"/><Relationship Id="rId5" Type="http://schemas.openxmlformats.org/officeDocument/2006/relationships/image" Target="../media/image78.png"/><Relationship Id="rId4" Type="http://schemas.openxmlformats.org/officeDocument/2006/relationships/image" Target="../media/image7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3.jpeg"/><Relationship Id="rId5" Type="http://schemas.openxmlformats.org/officeDocument/2006/relationships/image" Target="../media/image72.png"/><Relationship Id="rId4" Type="http://schemas.openxmlformats.org/officeDocument/2006/relationships/image" Target="../media/image82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3.png"/><Relationship Id="rId4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chart" Target="../charts/char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4">
            <a:alphaModFix/>
          </a:blip>
          <a:srcRect l="35333" t="34286" r="26951" b="38624"/>
          <a:stretch/>
        </p:blipFill>
        <p:spPr>
          <a:xfrm>
            <a:off x="5181600" y="385953"/>
            <a:ext cx="1828800" cy="185783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58A2F930-6E7C-0022-4EB2-10AA84A92C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8678" y="1599489"/>
            <a:ext cx="9994642" cy="23876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6EECA"/>
                </a:solidFill>
              </a:rPr>
              <a:t>Overview of ARTIC nCoV-2019 sequencing protocol</a:t>
            </a:r>
            <a:endParaRPr lang="ru-RU" sz="4800" dirty="0">
              <a:solidFill>
                <a:srgbClr val="F6EECA"/>
              </a:solidFill>
            </a:endParaRPr>
          </a:p>
        </p:txBody>
      </p:sp>
      <p:sp>
        <p:nvSpPr>
          <p:cNvPr id="6" name="Google Shape;90;p1">
            <a:extLst>
              <a:ext uri="{FF2B5EF4-FFF2-40B4-BE49-F238E27FC236}">
                <a16:creationId xmlns:a16="http://schemas.microsoft.com/office/drawing/2014/main" id="{13B34A8D-6728-4937-A332-E3300A3FF320}"/>
              </a:ext>
            </a:extLst>
          </p:cNvPr>
          <p:cNvSpPr txBox="1"/>
          <p:nvPr/>
        </p:nvSpPr>
        <p:spPr>
          <a:xfrm>
            <a:off x="1744411" y="6240123"/>
            <a:ext cx="8703177" cy="848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EECA"/>
              </a:buClr>
              <a:buSzPts val="1400"/>
              <a:buFont typeface="Arial"/>
              <a:buNone/>
            </a:pPr>
            <a:r>
              <a:rPr lang="en-AU" sz="1400" b="0" i="0" u="none" strike="noStrike" cap="none" dirty="0">
                <a:solidFill>
                  <a:srgbClr val="F6EECA"/>
                </a:solidFill>
                <a:latin typeface="Calibri"/>
                <a:ea typeface="Calibri"/>
                <a:cs typeface="Calibri"/>
                <a:sym typeface="Calibri"/>
              </a:rPr>
              <a:t>ARTIC TRAIN 02AUG22</a:t>
            </a:r>
            <a:br>
              <a:rPr lang="en-AU" sz="1400" b="0" i="0" u="none" strike="noStrike" cap="none" dirty="0">
                <a:solidFill>
                  <a:srgbClr val="F6EEC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AU" sz="1400" b="0" i="0" u="none" strike="noStrike" cap="none" dirty="0">
                <a:solidFill>
                  <a:srgbClr val="F6EECA"/>
                </a:solidFill>
                <a:latin typeface="Calibri"/>
                <a:ea typeface="Calibri"/>
                <a:cs typeface="Calibri"/>
                <a:sym typeface="Calibri"/>
              </a:rPr>
              <a:t>Anna Kovalenko</a:t>
            </a:r>
            <a:endParaRPr dirty="0"/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29BCFEE1-D026-405C-8538-24689FD82846}"/>
              </a:ext>
            </a:extLst>
          </p:cNvPr>
          <p:cNvSpPr txBox="1"/>
          <p:nvPr/>
        </p:nvSpPr>
        <p:spPr>
          <a:xfrm>
            <a:off x="3047999" y="391230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sz="1800" dirty="0">
                <a:solidFill>
                  <a:srgbClr val="F6EECA"/>
                </a:solidFill>
              </a:rPr>
              <a:t>ARTIC Network Train the Trainer - August 2022</a:t>
            </a:r>
            <a:endParaRPr lang="en-A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E775C0-4C72-9E80-1430-24C893C2F526}"/>
              </a:ext>
            </a:extLst>
          </p:cNvPr>
          <p:cNvSpPr txBox="1"/>
          <p:nvPr/>
        </p:nvSpPr>
        <p:spPr>
          <a:xfrm>
            <a:off x="622299" y="806004"/>
            <a:ext cx="100985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6EECA"/>
                </a:solidFill>
              </a:rPr>
              <a:t>High Ct sample – many amplicon dropouts and very low coverage profile: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1E4A80-9C41-D2D9-8348-C4D4AF4ADB79}"/>
              </a:ext>
            </a:extLst>
          </p:cNvPr>
          <p:cNvSpPr txBox="1"/>
          <p:nvPr/>
        </p:nvSpPr>
        <p:spPr>
          <a:xfrm>
            <a:off x="622299" y="414048"/>
            <a:ext cx="59593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6EECA"/>
                </a:solidFill>
              </a:rPr>
              <a:t>Genome Coverage vs</a:t>
            </a:r>
            <a:r>
              <a:rPr lang="ru-RU" sz="2000" b="1" dirty="0">
                <a:solidFill>
                  <a:srgbClr val="F6EECA"/>
                </a:solidFill>
              </a:rPr>
              <a:t> </a:t>
            </a:r>
            <a:r>
              <a:rPr lang="en-US" sz="2000" b="1" dirty="0">
                <a:solidFill>
                  <a:srgbClr val="F6EECA"/>
                </a:solidFill>
              </a:rPr>
              <a:t>Ct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38F4DE7-4312-ED99-D8DE-E106FB2CD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010" y="1215881"/>
            <a:ext cx="10033608" cy="273780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49FFA2D-1ADC-4BBC-8BB9-08792C03A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010" y="3963454"/>
            <a:ext cx="10033608" cy="27660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A5DD28-FDBE-959C-C50D-0E6CC700A27C}"/>
              </a:ext>
            </a:extLst>
          </p:cNvPr>
          <p:cNvSpPr txBox="1"/>
          <p:nvPr/>
        </p:nvSpPr>
        <p:spPr>
          <a:xfrm>
            <a:off x="609598" y="3224790"/>
            <a:ext cx="118498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F1605D"/>
                </a:solidFill>
              </a:rPr>
              <a:t>less than 50% genome coverage</a:t>
            </a:r>
            <a:endParaRPr lang="ru-RU" sz="1600" b="1" dirty="0">
              <a:solidFill>
                <a:srgbClr val="F160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08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2725B16-801D-1520-F445-6E182FDA4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900" y="24359"/>
            <a:ext cx="9249627" cy="104076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6EECA"/>
                </a:solidFill>
              </a:rPr>
              <a:t>Artic protocol based on direct amplification of the virus using tiling primers approach for multiplex PCR. </a:t>
            </a:r>
            <a:endParaRPr lang="ru-RU" sz="2400" b="1" dirty="0">
              <a:solidFill>
                <a:srgbClr val="F6EECA"/>
              </a:solidFill>
            </a:endParaRP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FA3FD8FB-B2C4-F230-F43B-0CE61AC2DF61}"/>
              </a:ext>
            </a:extLst>
          </p:cNvPr>
          <p:cNvGrpSpPr/>
          <p:nvPr/>
        </p:nvGrpSpPr>
        <p:grpSpPr>
          <a:xfrm>
            <a:off x="996025" y="1175461"/>
            <a:ext cx="7565034" cy="5316340"/>
            <a:chOff x="5863886" y="2416639"/>
            <a:chExt cx="5794472" cy="4144809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E1A5E842-469E-6BF5-D5AF-E12716195D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52"/>
            <a:stretch/>
          </p:blipFill>
          <p:spPr>
            <a:xfrm>
              <a:off x="5863886" y="2416639"/>
              <a:ext cx="5794472" cy="3779450"/>
            </a:xfrm>
            <a:prstGeom prst="rect">
              <a:avLst/>
            </a:prstGeom>
          </p:spPr>
        </p:pic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66934452-E25D-62AD-24E0-40C6C89AF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63886" y="6196088"/>
              <a:ext cx="5794472" cy="36536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C94D5D0-3EC4-AEC4-714C-1369843C120B}"/>
              </a:ext>
            </a:extLst>
          </p:cNvPr>
          <p:cNvSpPr txBox="1"/>
          <p:nvPr/>
        </p:nvSpPr>
        <p:spPr>
          <a:xfrm>
            <a:off x="9329582" y="3599317"/>
            <a:ext cx="24911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https://primalscheme.com/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7ABED651-0F27-40C7-81EB-7BD714E81CEC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4915551" y="5325626"/>
            <a:ext cx="4089679" cy="589772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0377A08-156B-162E-F24E-85BEBF323EA4}"/>
              </a:ext>
            </a:extLst>
          </p:cNvPr>
          <p:cNvSpPr txBox="1"/>
          <p:nvPr/>
        </p:nvSpPr>
        <p:spPr>
          <a:xfrm>
            <a:off x="9005230" y="5653788"/>
            <a:ext cx="17723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6EECA"/>
                </a:solidFill>
              </a:rPr>
              <a:t>press and design your scheme</a:t>
            </a:r>
            <a:endParaRPr lang="ru-RU" dirty="0">
              <a:solidFill>
                <a:srgbClr val="F6EECA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C6EF08-6E56-B693-B95E-850BFD9F10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2987" y="1229389"/>
            <a:ext cx="1771047" cy="18478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1B70B2-F572-A69B-2E2B-5FCF525E68F6}"/>
              </a:ext>
            </a:extLst>
          </p:cNvPr>
          <p:cNvSpPr txBox="1"/>
          <p:nvPr/>
        </p:nvSpPr>
        <p:spPr>
          <a:xfrm>
            <a:off x="9325355" y="3118422"/>
            <a:ext cx="24911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rgbClr val="F6EECA"/>
                </a:solidFill>
              </a:rPr>
              <a:t>Dr Josh Quick</a:t>
            </a:r>
          </a:p>
          <a:p>
            <a:pPr algn="ctr"/>
            <a:r>
              <a:rPr lang="en-US" i="1" dirty="0">
                <a:solidFill>
                  <a:srgbClr val="F6EECA"/>
                </a:solidFill>
              </a:rPr>
              <a:t>University of Birmingham</a:t>
            </a:r>
            <a:endParaRPr lang="ru-RU" i="1" dirty="0">
              <a:solidFill>
                <a:srgbClr val="F6EEC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005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74DD9E-93F1-B357-7C8C-5B23727ED367}"/>
              </a:ext>
            </a:extLst>
          </p:cNvPr>
          <p:cNvSpPr txBox="1"/>
          <p:nvPr/>
        </p:nvSpPr>
        <p:spPr>
          <a:xfrm>
            <a:off x="2170561" y="3860247"/>
            <a:ext cx="25847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6EECA"/>
                </a:solidFill>
              </a:rPr>
              <a:t>tiling amplicon approach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F24BCF48-08AD-82EA-75F1-A9FF975DC6B1}"/>
              </a:ext>
            </a:extLst>
          </p:cNvPr>
          <p:cNvGrpSpPr/>
          <p:nvPr/>
        </p:nvGrpSpPr>
        <p:grpSpPr>
          <a:xfrm>
            <a:off x="596901" y="636567"/>
            <a:ext cx="11286968" cy="5776934"/>
            <a:chOff x="140121" y="533865"/>
            <a:chExt cx="11622815" cy="5956937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600B35D7-74B6-3E21-F3E9-B6269169F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03336" y="533865"/>
              <a:ext cx="4759600" cy="595693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76B2D5CD-6419-1EEE-E9F1-B5EF5D7054E6}"/>
                </a:ext>
              </a:extLst>
            </p:cNvPr>
            <p:cNvSpPr/>
            <p:nvPr/>
          </p:nvSpPr>
          <p:spPr>
            <a:xfrm>
              <a:off x="7325794" y="1956646"/>
              <a:ext cx="1828800" cy="32004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97E8A03F-65DF-11E2-7ECA-E22A4A2432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5673" y="2259386"/>
              <a:ext cx="1968921" cy="1402277"/>
            </a:xfrm>
            <a:prstGeom prst="line">
              <a:avLst/>
            </a:prstGeom>
            <a:ln>
              <a:solidFill>
                <a:srgbClr val="FFC000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31148614-A12C-0C1B-5A69-E9E01F994049}"/>
                </a:ext>
              </a:extLst>
            </p:cNvPr>
            <p:cNvGrpSpPr/>
            <p:nvPr/>
          </p:nvGrpSpPr>
          <p:grpSpPr>
            <a:xfrm>
              <a:off x="140121" y="2943180"/>
              <a:ext cx="7045552" cy="853187"/>
              <a:chOff x="295999" y="367198"/>
              <a:chExt cx="7045552" cy="853187"/>
            </a:xfrm>
          </p:grpSpPr>
          <p:pic>
            <p:nvPicPr>
              <p:cNvPr id="10" name="Рисунок 9">
                <a:extLst>
                  <a:ext uri="{FF2B5EF4-FFF2-40B4-BE49-F238E27FC236}">
                    <a16:creationId xmlns:a16="http://schemas.microsoft.com/office/drawing/2014/main" id="{8D630370-A28F-0999-2BF6-5D5B769BAA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8919" y="367198"/>
                <a:ext cx="6839712" cy="853187"/>
              </a:xfrm>
              <a:prstGeom prst="rect">
                <a:avLst/>
              </a:prstGeom>
            </p:spPr>
          </p:pic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24C48122-C702-71FE-7C45-F1F115222D8F}"/>
                  </a:ext>
                </a:extLst>
              </p:cNvPr>
              <p:cNvSpPr/>
              <p:nvPr/>
            </p:nvSpPr>
            <p:spPr>
              <a:xfrm>
                <a:off x="295999" y="526610"/>
                <a:ext cx="7045552" cy="559071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FB081740-A85B-A16F-BC36-DB50B3FBD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121" y="1956646"/>
              <a:ext cx="7185673" cy="1144063"/>
            </a:xfrm>
            <a:prstGeom prst="line">
              <a:avLst/>
            </a:prstGeom>
            <a:ln>
              <a:solidFill>
                <a:srgbClr val="FFC000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4CE2CA0A-E7B4-EA7B-A718-FE9665A81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900" y="204490"/>
            <a:ext cx="6728893" cy="1040766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F6EECA"/>
                </a:solidFill>
              </a:rPr>
              <a:t>ARTIC for Real-time COVID Genomic Surveillance</a:t>
            </a:r>
            <a:br>
              <a:rPr lang="en-US" sz="2400" dirty="0">
                <a:solidFill>
                  <a:srgbClr val="F6EECA"/>
                </a:solidFill>
              </a:rPr>
            </a:br>
            <a:r>
              <a:rPr lang="en-US" sz="2400" u="sng" dirty="0">
                <a:solidFill>
                  <a:srgbClr val="F6EECA"/>
                </a:solidFill>
              </a:rPr>
              <a:t>Primer Scheme for SARS-CoV-2 whole genome sequencing</a:t>
            </a:r>
            <a:endParaRPr lang="ru-RU" sz="2400" b="1" dirty="0">
              <a:solidFill>
                <a:srgbClr val="F6EEC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80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50ED602-D4AF-E426-33E1-7D7B8A92B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938" y="156327"/>
            <a:ext cx="2808206" cy="17147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29986E-35D4-7A34-4557-035366053D27}"/>
              </a:ext>
            </a:extLst>
          </p:cNvPr>
          <p:cNvSpPr txBox="1"/>
          <p:nvPr/>
        </p:nvSpPr>
        <p:spPr>
          <a:xfrm>
            <a:off x="537990" y="1831938"/>
            <a:ext cx="111160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dirty="0">
                <a:solidFill>
                  <a:srgbClr val="222222"/>
                </a:solidFill>
                <a:effectLst/>
                <a:highlight>
                  <a:srgbClr val="FFFF00"/>
                </a:highlight>
              </a:rPr>
              <a:t>Amplification of cDNA covering the whole genome in two reactions (with pool 1 &amp; pool 2 primer sets)</a:t>
            </a: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CF4B4884-EAE6-49E0-1CEA-9B76E07A8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990" y="1"/>
            <a:ext cx="11676478" cy="118363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6EECA"/>
                </a:solidFill>
              </a:rPr>
              <a:t>ARTIC for Real-time COVID Genomic Surveillance</a:t>
            </a:r>
            <a:br>
              <a:rPr lang="en-US" sz="2400" dirty="0">
                <a:solidFill>
                  <a:srgbClr val="F6EECA"/>
                </a:solidFill>
              </a:rPr>
            </a:br>
            <a:r>
              <a:rPr lang="en-US" sz="2400" u="sng" dirty="0">
                <a:solidFill>
                  <a:srgbClr val="F6EECA"/>
                </a:solidFill>
              </a:rPr>
              <a:t>Primer Scheme for SARS-CoV-2 whole genome sequencing</a:t>
            </a:r>
            <a:endParaRPr lang="ru-RU" sz="2400" b="1" dirty="0">
              <a:solidFill>
                <a:srgbClr val="F6EECA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C72344-CBF6-B7CF-E3F7-1A8E341DCB9E}"/>
              </a:ext>
            </a:extLst>
          </p:cNvPr>
          <p:cNvSpPr txBox="1"/>
          <p:nvPr/>
        </p:nvSpPr>
        <p:spPr>
          <a:xfrm>
            <a:off x="815248" y="2234946"/>
            <a:ext cx="107377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F6EECA"/>
                </a:solidFill>
              </a:rPr>
              <a:t>so that neighboring amplicons do not overlap within the same pool</a:t>
            </a:r>
            <a:endParaRPr lang="ru-RU" sz="2000" dirty="0">
              <a:solidFill>
                <a:srgbClr val="F6EECA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BC9F98-EBAA-2B35-A01E-C99E8DC0BA49}"/>
              </a:ext>
            </a:extLst>
          </p:cNvPr>
          <p:cNvSpPr txBox="1"/>
          <p:nvPr/>
        </p:nvSpPr>
        <p:spPr>
          <a:xfrm>
            <a:off x="2934548" y="6107085"/>
            <a:ext cx="7641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In total 104 primer pairs (400bp amplicon size) to cover the whole genome</a:t>
            </a:r>
            <a:endParaRPr lang="ru-RU" b="1" dirty="0">
              <a:highlight>
                <a:srgbClr val="FFFF00"/>
              </a:highlight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8C4CF9E-27A7-1CA8-4725-54FE705D4A07}"/>
              </a:ext>
            </a:extLst>
          </p:cNvPr>
          <p:cNvGrpSpPr/>
          <p:nvPr/>
        </p:nvGrpSpPr>
        <p:grpSpPr>
          <a:xfrm>
            <a:off x="914400" y="3159589"/>
            <a:ext cx="10960100" cy="2513710"/>
            <a:chOff x="0" y="3149322"/>
            <a:chExt cx="12192000" cy="2796248"/>
          </a:xfrm>
        </p:grpSpPr>
        <p:pic>
          <p:nvPicPr>
            <p:cNvPr id="33" name="Рисунок 32">
              <a:extLst>
                <a:ext uri="{FF2B5EF4-FFF2-40B4-BE49-F238E27FC236}">
                  <a16:creationId xmlns:a16="http://schemas.microsoft.com/office/drawing/2014/main" id="{C153B812-0424-2FC1-D15D-4EB79F4EE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149322"/>
              <a:ext cx="12192000" cy="236305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9ABAC09-0442-2295-D148-9C938EAF993C}"/>
                </a:ext>
              </a:extLst>
            </p:cNvPr>
            <p:cNvSpPr txBox="1"/>
            <p:nvPr/>
          </p:nvSpPr>
          <p:spPr>
            <a:xfrm>
              <a:off x="5133919" y="4161573"/>
              <a:ext cx="283175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/>
                <a:t>29,903bp</a:t>
              </a:r>
              <a:r>
                <a:rPr lang="ru-RU" sz="1600" b="1" dirty="0"/>
                <a:t> </a:t>
              </a:r>
              <a:r>
                <a:rPr lang="en-US" sz="1600" b="1" dirty="0"/>
                <a:t>genome size</a:t>
              </a:r>
              <a:endParaRPr lang="ru-RU" sz="1600" b="1" dirty="0"/>
            </a:p>
          </p:txBody>
        </p:sp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142CE832-2343-38B6-F5A1-6AE452697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05612" y="5094834"/>
              <a:ext cx="445624" cy="850736"/>
            </a:xfrm>
            <a:prstGeom prst="rect">
              <a:avLst/>
            </a:prstGeom>
          </p:spPr>
        </p:pic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42C33DF3-0BAF-5699-AB01-521273415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55439" y="5094834"/>
              <a:ext cx="445624" cy="8507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385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23C5283-DBF8-1CF8-31DC-1D71EC1CF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04" y="1527811"/>
            <a:ext cx="6140196" cy="3615055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F6EECA"/>
                </a:solidFill>
              </a:rPr>
              <a:t>v1 </a:t>
            </a:r>
          </a:p>
          <a:p>
            <a:pPr marL="0" indent="0">
              <a:buNone/>
            </a:pPr>
            <a:endParaRPr lang="en-US" sz="2400" dirty="0">
              <a:solidFill>
                <a:srgbClr val="F6EECA"/>
              </a:solidFill>
            </a:endParaRPr>
          </a:p>
          <a:p>
            <a:r>
              <a:rPr lang="en-US" sz="2400" dirty="0">
                <a:solidFill>
                  <a:srgbClr val="F6EECA"/>
                </a:solidFill>
              </a:rPr>
              <a:t>v2</a:t>
            </a:r>
          </a:p>
          <a:p>
            <a:r>
              <a:rPr lang="en-US" sz="2400" dirty="0">
                <a:solidFill>
                  <a:srgbClr val="F6EECA"/>
                </a:solidFill>
              </a:rPr>
              <a:t>v3 </a:t>
            </a:r>
            <a:endParaRPr lang="en-US" sz="2400" b="0" i="0" dirty="0">
              <a:solidFill>
                <a:srgbClr val="F6EECA"/>
              </a:solidFill>
              <a:effectLst/>
            </a:endParaRPr>
          </a:p>
          <a:p>
            <a:endParaRPr lang="en-US" sz="2400" dirty="0">
              <a:solidFill>
                <a:srgbClr val="F6EECA"/>
              </a:solidFill>
            </a:endParaRPr>
          </a:p>
          <a:p>
            <a:r>
              <a:rPr lang="en-US" sz="2400" dirty="0">
                <a:solidFill>
                  <a:srgbClr val="F6EECA"/>
                </a:solidFill>
              </a:rPr>
              <a:t>v4</a:t>
            </a:r>
          </a:p>
          <a:p>
            <a:endParaRPr lang="en-US" sz="2400" dirty="0">
              <a:solidFill>
                <a:srgbClr val="F6EECA"/>
              </a:solidFill>
            </a:endParaRPr>
          </a:p>
          <a:p>
            <a:r>
              <a:rPr lang="en-US" sz="2400" b="1" dirty="0">
                <a:solidFill>
                  <a:srgbClr val="F6EECA"/>
                </a:solidFill>
              </a:rPr>
              <a:t>v4.1</a:t>
            </a:r>
          </a:p>
          <a:p>
            <a:endParaRPr lang="en-US" sz="2400" dirty="0">
              <a:solidFill>
                <a:srgbClr val="F6EECA"/>
              </a:solidFill>
            </a:endParaRPr>
          </a:p>
          <a:p>
            <a:r>
              <a:rPr lang="en-US" sz="2400" dirty="0">
                <a:solidFill>
                  <a:srgbClr val="F6EECA"/>
                </a:solidFill>
              </a:rPr>
              <a:t>v5   ??? in future </a:t>
            </a:r>
            <a:endParaRPr lang="ru-RU" sz="2400" dirty="0">
              <a:solidFill>
                <a:srgbClr val="F6EECA"/>
              </a:solidFill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BEE66D7-EFA2-7031-53BB-55BC2B41A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04" y="-9968"/>
            <a:ext cx="11795324" cy="1166292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6EECA"/>
                </a:solidFill>
              </a:rPr>
              <a:t>ARTIC for Real-time COVID Genomic Surveillance</a:t>
            </a:r>
            <a:br>
              <a:rPr lang="en-US" sz="2400" dirty="0">
                <a:solidFill>
                  <a:srgbClr val="F6EECA"/>
                </a:solidFill>
              </a:rPr>
            </a:br>
            <a:r>
              <a:rPr lang="en-US" sz="2400" u="sng" dirty="0">
                <a:solidFill>
                  <a:srgbClr val="F6EECA"/>
                </a:solidFill>
              </a:rPr>
              <a:t>SARS-CoV-2 Primer</a:t>
            </a:r>
            <a:r>
              <a:rPr lang="ru-RU" sz="2400" u="sng" dirty="0">
                <a:solidFill>
                  <a:srgbClr val="F6EECA"/>
                </a:solidFill>
              </a:rPr>
              <a:t> </a:t>
            </a:r>
            <a:r>
              <a:rPr lang="en-US" sz="2400" u="sng" dirty="0">
                <a:solidFill>
                  <a:srgbClr val="F6EECA"/>
                </a:solidFill>
              </a:rPr>
              <a:t>Scheme Updates</a:t>
            </a:r>
            <a:r>
              <a:rPr lang="en-US" sz="2400" dirty="0">
                <a:solidFill>
                  <a:srgbClr val="F6EECA"/>
                </a:solidFill>
              </a:rPr>
              <a:t>:</a:t>
            </a:r>
            <a:endParaRPr lang="ru-RU" sz="2400" b="1" dirty="0">
              <a:solidFill>
                <a:srgbClr val="F6EECA"/>
              </a:solidFill>
            </a:endParaRP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43FFF247-2AF2-FCE7-2B2E-2A877DCB18DF}"/>
              </a:ext>
            </a:extLst>
          </p:cNvPr>
          <p:cNvCxnSpPr>
            <a:cxnSpLocks/>
          </p:cNvCxnSpPr>
          <p:nvPr/>
        </p:nvCxnSpPr>
        <p:spPr>
          <a:xfrm>
            <a:off x="1635475" y="2482596"/>
            <a:ext cx="0" cy="813816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D234CA4-C339-D64F-5004-C9E2011E2DC9}"/>
              </a:ext>
            </a:extLst>
          </p:cNvPr>
          <p:cNvSpPr/>
          <p:nvPr/>
        </p:nvSpPr>
        <p:spPr>
          <a:xfrm>
            <a:off x="1635475" y="2611364"/>
            <a:ext cx="4195250" cy="530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F6EECA"/>
                </a:solidFill>
              </a:rPr>
              <a:t>based on the v1 with some modifications</a:t>
            </a:r>
            <a:endParaRPr lang="ru-RU" sz="1600" dirty="0">
              <a:solidFill>
                <a:srgbClr val="F6EECA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89740B0-F44D-F3C1-589C-8B8AFF377B50}"/>
              </a:ext>
            </a:extLst>
          </p:cNvPr>
          <p:cNvSpPr/>
          <p:nvPr/>
        </p:nvSpPr>
        <p:spPr>
          <a:xfrm>
            <a:off x="1635475" y="4721042"/>
            <a:ext cx="6716269" cy="530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F6EECA"/>
                </a:solidFill>
              </a:rPr>
              <a:t>based on the v4 with updates for Omicron variant (current version)</a:t>
            </a:r>
            <a:endParaRPr lang="ru-RU" sz="1600" b="1" dirty="0">
              <a:solidFill>
                <a:srgbClr val="F6EECA"/>
              </a:solidFill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725C96F6-20CC-60B5-5A00-C128F9FEC46F}"/>
              </a:ext>
            </a:extLst>
          </p:cNvPr>
          <p:cNvCxnSpPr>
            <a:cxnSpLocks/>
          </p:cNvCxnSpPr>
          <p:nvPr/>
        </p:nvCxnSpPr>
        <p:spPr>
          <a:xfrm>
            <a:off x="1635475" y="4693622"/>
            <a:ext cx="0" cy="557772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5252515-461C-9CCB-8551-74044345EE1B}"/>
              </a:ext>
            </a:extLst>
          </p:cNvPr>
          <p:cNvSpPr/>
          <p:nvPr/>
        </p:nvSpPr>
        <p:spPr>
          <a:xfrm>
            <a:off x="1635475" y="3810627"/>
            <a:ext cx="7002686" cy="530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F6EECA"/>
                </a:solidFill>
              </a:rPr>
              <a:t>new scheme designed to avoid amplicon drop outs for Beta and Delta variants including checks for 3' stable heterodimers (Itokawa et al. 2020)</a:t>
            </a:r>
            <a:endParaRPr lang="ru-RU" sz="1600" dirty="0">
              <a:solidFill>
                <a:srgbClr val="F6EECA"/>
              </a:solidFill>
            </a:endParaRP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007D83A8-8314-B675-BF51-F11B376F3762}"/>
              </a:ext>
            </a:extLst>
          </p:cNvPr>
          <p:cNvCxnSpPr>
            <a:cxnSpLocks/>
          </p:cNvCxnSpPr>
          <p:nvPr/>
        </p:nvCxnSpPr>
        <p:spPr>
          <a:xfrm>
            <a:off x="1635475" y="3775230"/>
            <a:ext cx="0" cy="557772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4BC3390A-DD0F-6774-FBB4-39A620DB4054}"/>
              </a:ext>
            </a:extLst>
          </p:cNvPr>
          <p:cNvCxnSpPr>
            <a:cxnSpLocks/>
          </p:cNvCxnSpPr>
          <p:nvPr/>
        </p:nvCxnSpPr>
        <p:spPr>
          <a:xfrm>
            <a:off x="1635475" y="1494270"/>
            <a:ext cx="0" cy="557772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224BE68C-9B3C-64B8-3307-1499B82DD7CA}"/>
              </a:ext>
            </a:extLst>
          </p:cNvPr>
          <p:cNvSpPr/>
          <p:nvPr/>
        </p:nvSpPr>
        <p:spPr>
          <a:xfrm>
            <a:off x="1635475" y="1527811"/>
            <a:ext cx="4195250" cy="530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F6EECA"/>
                </a:solidFill>
              </a:rPr>
              <a:t>the first scheme created in January 2020 (start point of the pandemic)</a:t>
            </a:r>
            <a:endParaRPr lang="ru-RU" sz="1600" dirty="0">
              <a:solidFill>
                <a:srgbClr val="F6EECA"/>
              </a:solidFill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53CCDABC-3339-27EF-3797-8E3885FC8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530" y="5389135"/>
            <a:ext cx="801140" cy="83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91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3659527-A432-D9EB-758E-74352E483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69" y="4108980"/>
            <a:ext cx="9590620" cy="250644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65FA112-3753-15F0-9094-A6CE26032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806" y="1041130"/>
            <a:ext cx="9652983" cy="29071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0AE086-629D-7051-62A0-1D269C2681B6}"/>
              </a:ext>
            </a:extLst>
          </p:cNvPr>
          <p:cNvSpPr txBox="1"/>
          <p:nvPr/>
        </p:nvSpPr>
        <p:spPr>
          <a:xfrm>
            <a:off x="10345789" y="2019697"/>
            <a:ext cx="19707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6EECA"/>
                </a:solidFill>
              </a:rPr>
              <a:t>Primer Scheme </a:t>
            </a:r>
            <a:r>
              <a:rPr lang="en-US" sz="1800" b="1" dirty="0">
                <a:solidFill>
                  <a:srgbClr val="F6EECA"/>
                </a:solidFill>
              </a:rPr>
              <a:t>Version 4</a:t>
            </a:r>
            <a:endParaRPr lang="ru-RU" b="1" dirty="0">
              <a:solidFill>
                <a:srgbClr val="F6EECA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F11967-947D-25DA-9C18-F9C9A705005A}"/>
              </a:ext>
            </a:extLst>
          </p:cNvPr>
          <p:cNvSpPr txBox="1"/>
          <p:nvPr/>
        </p:nvSpPr>
        <p:spPr>
          <a:xfrm>
            <a:off x="10345789" y="4924558"/>
            <a:ext cx="1783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6EECA"/>
                </a:solidFill>
              </a:rPr>
              <a:t>Primer Scheme </a:t>
            </a:r>
            <a:r>
              <a:rPr lang="en-US" sz="1800" b="1" dirty="0">
                <a:solidFill>
                  <a:srgbClr val="F6EECA"/>
                </a:solidFill>
              </a:rPr>
              <a:t>Version 3</a:t>
            </a:r>
            <a:endParaRPr lang="ru-RU" b="1" dirty="0">
              <a:solidFill>
                <a:srgbClr val="F6EECA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91D64F-C346-3377-2C53-C50561287FD6}"/>
              </a:ext>
            </a:extLst>
          </p:cNvPr>
          <p:cNvSpPr txBox="1"/>
          <p:nvPr/>
        </p:nvSpPr>
        <p:spPr>
          <a:xfrm>
            <a:off x="9262129" y="285876"/>
            <a:ext cx="26590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6EECA"/>
                </a:solidFill>
              </a:rPr>
              <a:t>11 Delta samples </a:t>
            </a:r>
            <a:endParaRPr lang="ru-RU" sz="2400" b="1" dirty="0">
              <a:solidFill>
                <a:srgbClr val="F6EECA"/>
              </a:solidFill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FCD752F4-D746-9489-D2A8-B3DC94693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-9968"/>
            <a:ext cx="11118960" cy="1053352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6EECA"/>
                </a:solidFill>
              </a:rPr>
              <a:t>ARTIC for Real-time COVID Genomic Surveillance</a:t>
            </a:r>
            <a:br>
              <a:rPr lang="en-US" sz="2400" dirty="0">
                <a:solidFill>
                  <a:srgbClr val="F6EECA"/>
                </a:solidFill>
              </a:rPr>
            </a:br>
            <a:r>
              <a:rPr lang="en-US" sz="2400" u="sng" dirty="0">
                <a:solidFill>
                  <a:srgbClr val="F6EECA"/>
                </a:solidFill>
              </a:rPr>
              <a:t>SARS-CoV-2 Primer</a:t>
            </a:r>
            <a:r>
              <a:rPr lang="ru-RU" sz="2400" u="sng" dirty="0">
                <a:solidFill>
                  <a:srgbClr val="F6EECA"/>
                </a:solidFill>
              </a:rPr>
              <a:t> </a:t>
            </a:r>
            <a:r>
              <a:rPr lang="en-US" sz="2400" u="sng" dirty="0">
                <a:solidFill>
                  <a:srgbClr val="F6EECA"/>
                </a:solidFill>
              </a:rPr>
              <a:t>Scheme Updates</a:t>
            </a:r>
            <a:r>
              <a:rPr lang="en-US" sz="2400" dirty="0">
                <a:solidFill>
                  <a:srgbClr val="F6EECA"/>
                </a:solidFill>
              </a:rPr>
              <a:t>:</a:t>
            </a:r>
            <a:endParaRPr lang="ru-RU" sz="2400" b="1" dirty="0">
              <a:solidFill>
                <a:srgbClr val="F6EEC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863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916B8ED8-F163-9E9D-4BF5-AA6E39505E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3658794"/>
              </p:ext>
            </p:extLst>
          </p:nvPr>
        </p:nvGraphicFramePr>
        <p:xfrm>
          <a:off x="2288631" y="1664930"/>
          <a:ext cx="7614738" cy="462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2C43618-1C40-20D5-C43C-ADD1C294F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-9968"/>
            <a:ext cx="11017360" cy="1053352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6EECA"/>
                </a:solidFill>
              </a:rPr>
              <a:t>ARTIC for Real-time COVID Genomic Surveillance</a:t>
            </a:r>
            <a:br>
              <a:rPr lang="en-US" sz="2400" dirty="0">
                <a:solidFill>
                  <a:srgbClr val="F6EECA"/>
                </a:solidFill>
              </a:rPr>
            </a:br>
            <a:r>
              <a:rPr lang="en-US" sz="2400" u="sng" dirty="0">
                <a:solidFill>
                  <a:srgbClr val="F6EECA"/>
                </a:solidFill>
              </a:rPr>
              <a:t>SARS-CoV-2 Primer</a:t>
            </a:r>
            <a:r>
              <a:rPr lang="ru-RU" sz="2400" u="sng" dirty="0">
                <a:solidFill>
                  <a:srgbClr val="F6EECA"/>
                </a:solidFill>
              </a:rPr>
              <a:t> </a:t>
            </a:r>
            <a:r>
              <a:rPr lang="en-US" sz="2400" u="sng" dirty="0">
                <a:solidFill>
                  <a:srgbClr val="F6EECA"/>
                </a:solidFill>
              </a:rPr>
              <a:t>Scheme Updates</a:t>
            </a:r>
            <a:r>
              <a:rPr lang="en-US" sz="2400" dirty="0">
                <a:solidFill>
                  <a:srgbClr val="F6EECA"/>
                </a:solidFill>
              </a:rPr>
              <a:t>:</a:t>
            </a:r>
            <a:endParaRPr lang="ru-RU" sz="2400" b="1" dirty="0">
              <a:solidFill>
                <a:srgbClr val="F6EECA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EC53C3-BF8E-BCB2-B3BD-7426B35EE212}"/>
              </a:ext>
            </a:extLst>
          </p:cNvPr>
          <p:cNvSpPr txBox="1"/>
          <p:nvPr/>
        </p:nvSpPr>
        <p:spPr>
          <a:xfrm>
            <a:off x="2543807" y="1043384"/>
            <a:ext cx="91339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6EECA"/>
                </a:solidFill>
              </a:rPr>
              <a:t>Primers Updates – to keep your sequences on high quality!</a:t>
            </a:r>
            <a:endParaRPr lang="ru-RU" sz="2000" b="1" dirty="0">
              <a:solidFill>
                <a:srgbClr val="F6EECA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5C1FB10-AEB7-0BD6-EC7C-12848907DEBF}"/>
              </a:ext>
            </a:extLst>
          </p:cNvPr>
          <p:cNvSpPr/>
          <p:nvPr/>
        </p:nvSpPr>
        <p:spPr>
          <a:xfrm>
            <a:off x="3737987" y="2311121"/>
            <a:ext cx="341644" cy="8038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FAB2F5C-C096-F334-35A8-84BCB9C02DE1}"/>
              </a:ext>
            </a:extLst>
          </p:cNvPr>
          <p:cNvSpPr/>
          <p:nvPr/>
        </p:nvSpPr>
        <p:spPr>
          <a:xfrm>
            <a:off x="8844225" y="2322844"/>
            <a:ext cx="341644" cy="21386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C1A4A2-8134-D617-6DC1-1A844FAC335A}"/>
              </a:ext>
            </a:extLst>
          </p:cNvPr>
          <p:cNvSpPr txBox="1"/>
          <p:nvPr/>
        </p:nvSpPr>
        <p:spPr>
          <a:xfrm>
            <a:off x="9262129" y="285876"/>
            <a:ext cx="26590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6EECA"/>
                </a:solidFill>
              </a:rPr>
              <a:t>11 Delta samples </a:t>
            </a:r>
            <a:endParaRPr lang="ru-RU" sz="2400" b="1" dirty="0">
              <a:solidFill>
                <a:srgbClr val="F6EEC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91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24A7D766-C89E-46B5-53E9-1B721D4D63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8563040"/>
              </p:ext>
            </p:extLst>
          </p:nvPr>
        </p:nvGraphicFramePr>
        <p:xfrm>
          <a:off x="1713085" y="1085404"/>
          <a:ext cx="8522425" cy="4913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6D1484C-F032-9922-6CA6-9DA13440B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9968"/>
            <a:ext cx="11068160" cy="1053352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6EECA"/>
                </a:solidFill>
              </a:rPr>
              <a:t>ARTIC for Real-time COVID Genomic Surveillance</a:t>
            </a:r>
            <a:br>
              <a:rPr lang="en-US" sz="2400" dirty="0">
                <a:solidFill>
                  <a:srgbClr val="F6EECA"/>
                </a:solidFill>
              </a:rPr>
            </a:br>
            <a:r>
              <a:rPr lang="en-US" sz="2400" u="sng" dirty="0">
                <a:solidFill>
                  <a:srgbClr val="F6EECA"/>
                </a:solidFill>
              </a:rPr>
              <a:t>SARS-CoV-2 Primer</a:t>
            </a:r>
            <a:r>
              <a:rPr lang="ru-RU" sz="2400" u="sng" dirty="0">
                <a:solidFill>
                  <a:srgbClr val="F6EECA"/>
                </a:solidFill>
              </a:rPr>
              <a:t> </a:t>
            </a:r>
            <a:r>
              <a:rPr lang="en-US" sz="2400" u="sng" dirty="0">
                <a:solidFill>
                  <a:srgbClr val="F6EECA"/>
                </a:solidFill>
              </a:rPr>
              <a:t>Scheme Updates</a:t>
            </a:r>
            <a:r>
              <a:rPr lang="en-US" sz="2400" dirty="0">
                <a:solidFill>
                  <a:srgbClr val="F6EECA"/>
                </a:solidFill>
              </a:rPr>
              <a:t>:</a:t>
            </a:r>
            <a:endParaRPr lang="ru-RU" sz="2400" b="1" dirty="0">
              <a:solidFill>
                <a:srgbClr val="F6EECA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A276E7-0130-1F0E-CFD3-317255E411C0}"/>
              </a:ext>
            </a:extLst>
          </p:cNvPr>
          <p:cNvSpPr txBox="1"/>
          <p:nvPr/>
        </p:nvSpPr>
        <p:spPr>
          <a:xfrm>
            <a:off x="1256044" y="6134127"/>
            <a:ext cx="99880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solidFill>
                  <a:srgbClr val="F6EECA"/>
                </a:solidFill>
              </a:rPr>
              <a:t>Thank you Josh Quick and all Birmingham Team!</a:t>
            </a:r>
            <a:endParaRPr lang="ru-RU" sz="1800" i="1" dirty="0">
              <a:solidFill>
                <a:srgbClr val="F6EECA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A020CB-27DD-04A1-8D67-51BAA227A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89103">
            <a:off x="10343841" y="5122506"/>
            <a:ext cx="1547516" cy="1521287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7713B6A-5675-6531-C199-9B9C9EA4FE2D}"/>
              </a:ext>
            </a:extLst>
          </p:cNvPr>
          <p:cNvSpPr/>
          <p:nvPr/>
        </p:nvSpPr>
        <p:spPr>
          <a:xfrm>
            <a:off x="3451610" y="1909904"/>
            <a:ext cx="341644" cy="8038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EBED6F3-4621-3C7E-B6CF-A42E4BCB7473}"/>
              </a:ext>
            </a:extLst>
          </p:cNvPr>
          <p:cNvSpPr/>
          <p:nvPr/>
        </p:nvSpPr>
        <p:spPr>
          <a:xfrm>
            <a:off x="5754356" y="2570225"/>
            <a:ext cx="341644" cy="12660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4610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3;p2">
            <a:extLst>
              <a:ext uri="{FF2B5EF4-FFF2-40B4-BE49-F238E27FC236}">
                <a16:creationId xmlns:a16="http://schemas.microsoft.com/office/drawing/2014/main" id="{A3BE3A33-ECE9-292A-B1FC-144E81DEABB4}"/>
              </a:ext>
            </a:extLst>
          </p:cNvPr>
          <p:cNvSpPr txBox="1">
            <a:spLocks/>
          </p:cNvSpPr>
          <p:nvPr/>
        </p:nvSpPr>
        <p:spPr>
          <a:xfrm>
            <a:off x="628650" y="1224157"/>
            <a:ext cx="11144250" cy="47991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F6EECA"/>
              </a:buClr>
              <a:buSzPts val="2800"/>
              <a:buFont typeface="Arial" panose="020B0604020202020204" pitchFamily="34" charset="0"/>
              <a:buNone/>
            </a:pPr>
            <a:r>
              <a:rPr lang="en-AU" sz="1800" u="sng" dirty="0">
                <a:solidFill>
                  <a:srgbClr val="F6EECA"/>
                </a:solidFill>
              </a:rPr>
              <a:t>Primer sets for you</a:t>
            </a:r>
            <a:r>
              <a:rPr lang="en-AU" sz="1800" dirty="0">
                <a:solidFill>
                  <a:srgbClr val="F6EECA"/>
                </a:solidFill>
              </a:rPr>
              <a:t>:</a:t>
            </a:r>
          </a:p>
          <a:p>
            <a:pPr marL="0" indent="0">
              <a:spcBef>
                <a:spcPts val="0"/>
              </a:spcBef>
              <a:buClr>
                <a:srgbClr val="F6EECA"/>
              </a:buClr>
              <a:buSzPts val="2800"/>
              <a:buFont typeface="Arial" panose="020B0604020202020204" pitchFamily="34" charset="0"/>
              <a:buNone/>
            </a:pPr>
            <a:endParaRPr lang="en-AU" sz="1800" dirty="0">
              <a:solidFill>
                <a:srgbClr val="F6EECA"/>
              </a:solidFill>
            </a:endParaRPr>
          </a:p>
          <a:p>
            <a:pPr marL="0" indent="0">
              <a:spcBef>
                <a:spcPts val="0"/>
              </a:spcBef>
              <a:buClr>
                <a:srgbClr val="F6EECA"/>
              </a:buClr>
              <a:buSzPts val="2800"/>
              <a:buFont typeface="Arial" panose="020B0604020202020204" pitchFamily="34" charset="0"/>
              <a:buNone/>
            </a:pPr>
            <a:r>
              <a:rPr lang="en-AU" sz="1800" b="1" dirty="0">
                <a:solidFill>
                  <a:srgbClr val="F6EECA"/>
                </a:solidFill>
              </a:rPr>
              <a:t>V4.1 (Pool 1 and Pool 2) – stocks 100</a:t>
            </a:r>
            <a:r>
              <a:rPr lang="en-US" sz="1800" b="1" dirty="0">
                <a:solidFill>
                  <a:srgbClr val="F6EECA"/>
                </a:solidFill>
              </a:rPr>
              <a:t>µM</a:t>
            </a:r>
            <a:r>
              <a:rPr lang="en-AU" sz="1800" b="1" dirty="0">
                <a:solidFill>
                  <a:srgbClr val="F6EECA"/>
                </a:solidFill>
              </a:rPr>
              <a:t> (for 1000 reactions)</a:t>
            </a:r>
          </a:p>
          <a:p>
            <a:pPr marL="0" indent="0">
              <a:spcBef>
                <a:spcPts val="0"/>
              </a:spcBef>
              <a:buClr>
                <a:srgbClr val="F6EECA"/>
              </a:buClr>
              <a:buSzPts val="2800"/>
              <a:buFont typeface="Arial" panose="020B0604020202020204" pitchFamily="34" charset="0"/>
              <a:buNone/>
            </a:pPr>
            <a:endParaRPr lang="en-AU" sz="1800" dirty="0">
              <a:solidFill>
                <a:srgbClr val="F6EECA"/>
              </a:solidFill>
            </a:endParaRPr>
          </a:p>
          <a:p>
            <a:pPr marL="0" indent="0">
              <a:spcBef>
                <a:spcPts val="0"/>
              </a:spcBef>
              <a:buClr>
                <a:srgbClr val="F6EECA"/>
              </a:buClr>
              <a:buSzPts val="2800"/>
              <a:buFont typeface="Arial" panose="020B0604020202020204" pitchFamily="34" charset="0"/>
              <a:buNone/>
            </a:pPr>
            <a:endParaRPr lang="en-AU" sz="1800" dirty="0">
              <a:solidFill>
                <a:srgbClr val="F6EECA"/>
              </a:solidFill>
            </a:endParaRPr>
          </a:p>
          <a:p>
            <a:pPr marL="0" indent="0">
              <a:spcBef>
                <a:spcPts val="0"/>
              </a:spcBef>
              <a:buClr>
                <a:srgbClr val="F6EECA"/>
              </a:buClr>
              <a:buSzPts val="2800"/>
              <a:buFont typeface="Arial" panose="020B0604020202020204" pitchFamily="34" charset="0"/>
              <a:buNone/>
            </a:pPr>
            <a:r>
              <a:rPr lang="en-AU" sz="1800" u="sng" dirty="0">
                <a:solidFill>
                  <a:srgbClr val="F6EECA"/>
                </a:solidFill>
              </a:rPr>
              <a:t>Before to use: prepare working solution – 10</a:t>
            </a:r>
            <a:r>
              <a:rPr lang="en-US" sz="1800" u="sng" dirty="0">
                <a:solidFill>
                  <a:srgbClr val="F6EECA"/>
                </a:solidFill>
              </a:rPr>
              <a:t>µM:</a:t>
            </a:r>
            <a:r>
              <a:rPr lang="en-AU" sz="1800" u="sng" dirty="0">
                <a:solidFill>
                  <a:srgbClr val="F6EECA"/>
                </a:solidFill>
              </a:rPr>
              <a:t> </a:t>
            </a:r>
          </a:p>
          <a:p>
            <a:pPr marL="0" indent="0">
              <a:spcBef>
                <a:spcPts val="0"/>
              </a:spcBef>
              <a:buClr>
                <a:srgbClr val="F6EECA"/>
              </a:buClr>
              <a:buSzPts val="2800"/>
              <a:buFont typeface="Arial" panose="020B0604020202020204" pitchFamily="34" charset="0"/>
              <a:buNone/>
            </a:pPr>
            <a:endParaRPr lang="en-AU" sz="1800" dirty="0">
              <a:solidFill>
                <a:srgbClr val="F6EECA"/>
              </a:solidFill>
            </a:endParaRPr>
          </a:p>
          <a:p>
            <a:pPr marL="0" indent="0">
              <a:spcBef>
                <a:spcPts val="0"/>
              </a:spcBef>
              <a:buClr>
                <a:srgbClr val="F6EECA"/>
              </a:buClr>
              <a:buSzPts val="2800"/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F6EECA"/>
                </a:solidFill>
              </a:rPr>
              <a:t>Dilute 100 micromolar (µM) pools 1:10 in molecular grade water, to generate 10 micromolar (µM) primer stocks.</a:t>
            </a:r>
          </a:p>
          <a:p>
            <a:pPr marL="0" indent="0">
              <a:spcBef>
                <a:spcPts val="0"/>
              </a:spcBef>
              <a:buClr>
                <a:srgbClr val="F6EECA"/>
              </a:buClr>
              <a:buSzPts val="2800"/>
              <a:buFont typeface="Arial" panose="020B0604020202020204" pitchFamily="34" charset="0"/>
              <a:buNone/>
            </a:pPr>
            <a:endParaRPr lang="en-AU" sz="1800" dirty="0">
              <a:solidFill>
                <a:srgbClr val="F6EECA"/>
              </a:solidFill>
            </a:endParaRPr>
          </a:p>
          <a:p>
            <a:pPr marL="0" indent="0">
              <a:spcBef>
                <a:spcPts val="0"/>
              </a:spcBef>
              <a:buClr>
                <a:srgbClr val="F6EECA"/>
              </a:buClr>
              <a:buSzPts val="2800"/>
              <a:buFont typeface="Arial" panose="020B0604020202020204" pitchFamily="34" charset="0"/>
              <a:buNone/>
            </a:pPr>
            <a:r>
              <a:rPr lang="en-AU" sz="1800" b="1" u="sng" dirty="0">
                <a:solidFill>
                  <a:srgbClr val="F6EECA"/>
                </a:solidFill>
              </a:rPr>
              <a:t>i.e., 20 </a:t>
            </a:r>
            <a:r>
              <a:rPr lang="en-AU" sz="1800" b="1" u="sng" dirty="0" err="1">
                <a:solidFill>
                  <a:srgbClr val="F6EECA"/>
                </a:solidFill>
              </a:rPr>
              <a:t>ul</a:t>
            </a:r>
            <a:r>
              <a:rPr lang="en-AU" sz="1800" b="1" u="sng" dirty="0">
                <a:solidFill>
                  <a:srgbClr val="F6EECA"/>
                </a:solidFill>
              </a:rPr>
              <a:t> of stock solution (100 </a:t>
            </a:r>
            <a:r>
              <a:rPr lang="en-AU" sz="1800" b="1" u="sng" dirty="0" err="1">
                <a:solidFill>
                  <a:srgbClr val="F6EECA"/>
                </a:solidFill>
              </a:rPr>
              <a:t>uM</a:t>
            </a:r>
            <a:r>
              <a:rPr lang="en-AU" sz="1800" b="1" u="sng" dirty="0">
                <a:solidFill>
                  <a:srgbClr val="F6EECA"/>
                </a:solidFill>
              </a:rPr>
              <a:t>) + 180ul of </a:t>
            </a:r>
            <a:r>
              <a:rPr lang="en-US" sz="1800" b="1" u="sng" dirty="0">
                <a:solidFill>
                  <a:srgbClr val="F6EECA"/>
                </a:solidFill>
              </a:rPr>
              <a:t>NFW</a:t>
            </a:r>
            <a:r>
              <a:rPr lang="ru-RU" sz="1800" b="1" u="sng" dirty="0">
                <a:solidFill>
                  <a:srgbClr val="F6EECA"/>
                </a:solidFill>
              </a:rPr>
              <a:t> = </a:t>
            </a:r>
            <a:r>
              <a:rPr lang="en-US" sz="1800" b="1" u="sng" dirty="0">
                <a:solidFill>
                  <a:srgbClr val="F6EECA"/>
                </a:solidFill>
              </a:rPr>
              <a:t>200 </a:t>
            </a:r>
            <a:r>
              <a:rPr lang="en-US" sz="1800" b="1" u="sng" dirty="0" err="1">
                <a:solidFill>
                  <a:srgbClr val="F6EECA"/>
                </a:solidFill>
              </a:rPr>
              <a:t>ul</a:t>
            </a:r>
            <a:r>
              <a:rPr lang="en-US" sz="1800" b="1" u="sng" dirty="0">
                <a:solidFill>
                  <a:srgbClr val="F6EECA"/>
                </a:solidFill>
              </a:rPr>
              <a:t> working solution</a:t>
            </a:r>
          </a:p>
          <a:p>
            <a:pPr marL="0" indent="0">
              <a:spcBef>
                <a:spcPts val="0"/>
              </a:spcBef>
              <a:buClr>
                <a:srgbClr val="F6EECA"/>
              </a:buClr>
              <a:buSzPts val="2800"/>
              <a:buFont typeface="Arial" panose="020B0604020202020204" pitchFamily="34" charset="0"/>
              <a:buNone/>
            </a:pPr>
            <a:endParaRPr lang="en-US" sz="1800" dirty="0">
              <a:solidFill>
                <a:srgbClr val="F6EECA"/>
              </a:solidFill>
            </a:endParaRPr>
          </a:p>
          <a:p>
            <a:pPr marL="0" indent="0">
              <a:spcBef>
                <a:spcPts val="0"/>
              </a:spcBef>
              <a:buClr>
                <a:srgbClr val="F6EECA"/>
              </a:buClr>
              <a:buSzPts val="2800"/>
              <a:buFont typeface="Arial" panose="020B0604020202020204" pitchFamily="34" charset="0"/>
              <a:buNone/>
            </a:pPr>
            <a:endParaRPr lang="en-US" sz="1800" dirty="0">
              <a:solidFill>
                <a:srgbClr val="F6EECA"/>
              </a:solidFill>
            </a:endParaRPr>
          </a:p>
          <a:p>
            <a:pPr marL="0" indent="0">
              <a:spcBef>
                <a:spcPts val="0"/>
              </a:spcBef>
              <a:buClr>
                <a:srgbClr val="F6EECA"/>
              </a:buClr>
              <a:buSzPts val="2800"/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F6EECA"/>
                </a:solidFill>
              </a:rPr>
              <a:t>Make up multiple 200 µL aliquots of 10µM primer dilutions and freeze (-20</a:t>
            </a:r>
            <a:r>
              <a:rPr lang="en-US" sz="1800" dirty="0">
                <a:solidFill>
                  <a:srgbClr val="F6EECA"/>
                </a:solidFill>
                <a:sym typeface="Symbol" panose="05050102010706020507" pitchFamily="18" charset="2"/>
              </a:rPr>
              <a:t>C</a:t>
            </a:r>
            <a:r>
              <a:rPr lang="en-US" sz="1800" dirty="0">
                <a:solidFill>
                  <a:srgbClr val="F6EECA"/>
                </a:solidFill>
              </a:rPr>
              <a:t>) them in case of degradation or contamination.</a:t>
            </a:r>
          </a:p>
          <a:p>
            <a:pPr marL="0" indent="0">
              <a:spcBef>
                <a:spcPts val="0"/>
              </a:spcBef>
              <a:buClr>
                <a:srgbClr val="F6EECA"/>
              </a:buClr>
              <a:buSzPts val="2800"/>
              <a:buFont typeface="Arial" panose="020B0604020202020204" pitchFamily="34" charset="0"/>
              <a:buNone/>
            </a:pPr>
            <a:endParaRPr lang="en-US" sz="1800" dirty="0">
              <a:solidFill>
                <a:srgbClr val="F6EECA"/>
              </a:solidFill>
            </a:endParaRPr>
          </a:p>
          <a:p>
            <a:pPr marL="0" indent="0">
              <a:spcBef>
                <a:spcPts val="0"/>
              </a:spcBef>
              <a:buClr>
                <a:srgbClr val="F6EECA"/>
              </a:buClr>
              <a:buSzPts val="2800"/>
              <a:buFont typeface="Arial" panose="020B0604020202020204" pitchFamily="34" charset="0"/>
              <a:buNone/>
            </a:pPr>
            <a:endParaRPr lang="en-US" sz="1800" dirty="0">
              <a:solidFill>
                <a:srgbClr val="F6EECA"/>
              </a:solidFill>
            </a:endParaRPr>
          </a:p>
          <a:p>
            <a:pPr marL="0" indent="0">
              <a:spcBef>
                <a:spcPts val="0"/>
              </a:spcBef>
              <a:buClr>
                <a:srgbClr val="F6EECA"/>
              </a:buClr>
              <a:buSzPts val="2800"/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F6EECA"/>
                </a:solidFill>
              </a:rPr>
              <a:t>Finally: primers are used at a final concentration of 15 nanomolar (</a:t>
            </a:r>
            <a:r>
              <a:rPr lang="en-US" sz="1800" dirty="0" err="1">
                <a:solidFill>
                  <a:srgbClr val="F6EECA"/>
                </a:solidFill>
              </a:rPr>
              <a:t>nM</a:t>
            </a:r>
            <a:r>
              <a:rPr lang="en-US" sz="1800" dirty="0">
                <a:solidFill>
                  <a:srgbClr val="F6EECA"/>
                </a:solidFill>
              </a:rPr>
              <a:t>) per primer. </a:t>
            </a:r>
          </a:p>
          <a:p>
            <a:pPr marL="0" indent="0">
              <a:spcBef>
                <a:spcPts val="0"/>
              </a:spcBef>
              <a:buClr>
                <a:srgbClr val="F6EECA"/>
              </a:buClr>
              <a:buSzPts val="2800"/>
              <a:buFont typeface="Arial" panose="020B0604020202020204" pitchFamily="34" charset="0"/>
              <a:buNone/>
            </a:pPr>
            <a:endParaRPr lang="en-US" sz="1800" dirty="0">
              <a:solidFill>
                <a:srgbClr val="F6EECA"/>
              </a:solidFill>
            </a:endParaRPr>
          </a:p>
          <a:p>
            <a:pPr marL="0" indent="0">
              <a:spcBef>
                <a:spcPts val="0"/>
              </a:spcBef>
              <a:buClr>
                <a:srgbClr val="F6EECA"/>
              </a:buClr>
              <a:buSzPts val="2800"/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F6EECA"/>
                </a:solidFill>
              </a:rPr>
              <a:t>In this case V4.1 pools have 105 primers in pool 1 and 104 primers in pool 2 (total 209 primers)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6A9A2CD-ACAD-BF41-9B5A-78B6D602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9968"/>
            <a:ext cx="11049110" cy="1053352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6EECA"/>
                </a:solidFill>
              </a:rPr>
              <a:t>ARTIC for Real-time COVID Genomic Surveillance</a:t>
            </a:r>
            <a:br>
              <a:rPr lang="en-US" sz="2400" dirty="0">
                <a:solidFill>
                  <a:srgbClr val="F6EECA"/>
                </a:solidFill>
              </a:rPr>
            </a:br>
            <a:r>
              <a:rPr lang="en-US" sz="2400" u="sng" dirty="0">
                <a:solidFill>
                  <a:srgbClr val="F6EECA"/>
                </a:solidFill>
              </a:rPr>
              <a:t>SARS-CoV-2 Primer</a:t>
            </a:r>
            <a:r>
              <a:rPr lang="ru-RU" sz="2400" u="sng" dirty="0">
                <a:solidFill>
                  <a:srgbClr val="F6EECA"/>
                </a:solidFill>
              </a:rPr>
              <a:t> </a:t>
            </a:r>
            <a:r>
              <a:rPr lang="en-US" sz="2400" u="sng" dirty="0">
                <a:solidFill>
                  <a:srgbClr val="F6EECA"/>
                </a:solidFill>
              </a:rPr>
              <a:t>Scheme</a:t>
            </a:r>
            <a:r>
              <a:rPr lang="en-US" sz="2400" dirty="0">
                <a:solidFill>
                  <a:srgbClr val="F6EECA"/>
                </a:solidFill>
              </a:rPr>
              <a:t>:</a:t>
            </a:r>
            <a:endParaRPr lang="ru-RU" sz="2400" b="1" dirty="0">
              <a:solidFill>
                <a:srgbClr val="F6EEC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718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4985A7-D5EC-B754-9E6B-125380B9E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2417441"/>
            <a:ext cx="7677489" cy="325019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14CA8D6-00E5-6950-F104-01C9FF71E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12" y="2149"/>
            <a:ext cx="11479987" cy="113247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6EECA"/>
                </a:solidFill>
              </a:rPr>
              <a:t>ARTIC for Real-time COVID Genomic Surveillance </a:t>
            </a:r>
            <a:br>
              <a:rPr lang="en-US" sz="2400" dirty="0">
                <a:solidFill>
                  <a:srgbClr val="F6EECA"/>
                </a:solidFill>
              </a:rPr>
            </a:br>
            <a:r>
              <a:rPr lang="en-US" sz="2400" u="sng" dirty="0">
                <a:solidFill>
                  <a:srgbClr val="F6EECA"/>
                </a:solidFill>
              </a:rPr>
              <a:t>nCoV-2019 Seq protocol versions</a:t>
            </a:r>
            <a:r>
              <a:rPr lang="en-US" sz="2400" dirty="0">
                <a:solidFill>
                  <a:srgbClr val="F6EECA"/>
                </a:solidFill>
              </a:rPr>
              <a:t>:</a:t>
            </a:r>
            <a:endParaRPr lang="ru-RU" sz="2400" b="1" dirty="0">
              <a:solidFill>
                <a:srgbClr val="F6EECA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20162BE-8506-E7B7-5072-600507A5A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4651" y="6109541"/>
            <a:ext cx="2042354" cy="4795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04F285-551C-A9BC-9675-B993CAB3C6B2}"/>
              </a:ext>
            </a:extLst>
          </p:cNvPr>
          <p:cNvSpPr txBox="1"/>
          <p:nvPr/>
        </p:nvSpPr>
        <p:spPr>
          <a:xfrm>
            <a:off x="712013" y="1222036"/>
            <a:ext cx="11177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highlight>
                  <a:srgbClr val="FFFF00"/>
                </a:highlight>
              </a:rPr>
              <a:t>Multiplex PCR method for </a:t>
            </a:r>
            <a:r>
              <a:rPr lang="en-US" sz="1800" dirty="0" err="1">
                <a:highlight>
                  <a:srgbClr val="FFFF00"/>
                </a:highlight>
              </a:rPr>
              <a:t>MinION</a:t>
            </a:r>
            <a:r>
              <a:rPr lang="en-US" sz="1800" dirty="0">
                <a:highlight>
                  <a:srgbClr val="FFFF00"/>
                </a:highlight>
              </a:rPr>
              <a:t> sequencing of whole SARS-CoV-2 genomes directly from clinical samples</a:t>
            </a:r>
            <a:endParaRPr lang="ru-RU" sz="1800" dirty="0">
              <a:highlight>
                <a:srgbClr val="FFFF00"/>
              </a:highlight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557C9DD-6593-A1CA-3490-8D0862FFE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012" y="2368606"/>
            <a:ext cx="3402788" cy="3570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1600" b="1" dirty="0">
                <a:solidFill>
                  <a:srgbClr val="F6EECA"/>
                </a:solidFill>
              </a:rPr>
              <a:t>Important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F6EECA"/>
                </a:solidFill>
                <a:effectLst/>
              </a:rPr>
              <a:t>Changes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F6EECA"/>
                </a:solidFill>
                <a:effectLst/>
              </a:rPr>
              <a:t>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F6EECA"/>
                </a:solidFill>
                <a:effectLst/>
              </a:rPr>
              <a:t>in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F6EECA"/>
                </a:solidFill>
                <a:effectLst/>
              </a:rPr>
              <a:t> </a:t>
            </a:r>
            <a:r>
              <a:rPr kumimoji="0" lang="en-US" altLang="ru-RU" sz="1600" b="1" i="0" u="none" strike="noStrike" cap="none" normalizeH="0" baseline="0" dirty="0">
                <a:ln>
                  <a:noFill/>
                </a:ln>
                <a:solidFill>
                  <a:srgbClr val="F6EECA"/>
                </a:solidFill>
                <a:effectLst/>
              </a:rPr>
              <a:t>the v3(</a:t>
            </a:r>
            <a:r>
              <a:rPr kumimoji="0" lang="en-US" altLang="ru-RU" sz="1600" b="1" i="0" u="none" strike="noStrike" cap="none" normalizeH="0" baseline="0" dirty="0" err="1">
                <a:ln>
                  <a:noFill/>
                </a:ln>
                <a:solidFill>
                  <a:srgbClr val="F6EECA"/>
                </a:solidFill>
                <a:effectLst/>
              </a:rPr>
              <a:t>LoCost</a:t>
            </a:r>
            <a:r>
              <a:rPr kumimoji="0" lang="en-US" altLang="ru-RU" sz="1600" b="1" i="0" u="none" strike="noStrike" cap="none" normalizeH="0" baseline="0" dirty="0">
                <a:ln>
                  <a:noFill/>
                </a:ln>
                <a:solidFill>
                  <a:srgbClr val="F6EECA"/>
                </a:solidFill>
                <a:effectLst/>
              </a:rPr>
              <a:t>)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F6EECA"/>
                </a:solidFill>
                <a:effectLst/>
              </a:rPr>
              <a:t>:</a:t>
            </a:r>
            <a:b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rgbClr val="F6EECA"/>
                </a:solidFill>
                <a:effectLst/>
              </a:rPr>
            </a:br>
            <a:endParaRPr kumimoji="0" lang="ru-RU" altLang="ru-RU" sz="1800" b="1" i="0" u="none" strike="noStrike" cap="none" normalizeH="0" baseline="0" dirty="0">
              <a:ln>
                <a:noFill/>
              </a:ln>
              <a:solidFill>
                <a:srgbClr val="F6EECA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ru-RU" sz="1800" b="0" i="0" u="none" strike="noStrike" cap="none" normalizeH="0" baseline="0" dirty="0">
                <a:ln>
                  <a:noFill/>
                </a:ln>
                <a:solidFill>
                  <a:srgbClr val="F6EECA"/>
                </a:solidFill>
                <a:effectLst/>
              </a:rPr>
              <a:t>u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F6EECA"/>
                </a:solidFill>
                <a:effectLst/>
              </a:rPr>
              <a:t>p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F6EECA"/>
                </a:solidFill>
                <a:effectLst/>
              </a:rPr>
              <a:t>to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F6EECA"/>
                </a:solidFill>
                <a:effectLst/>
              </a:rPr>
              <a:t> 9</a:t>
            </a:r>
            <a:r>
              <a:rPr kumimoji="0" lang="en-US" altLang="ru-RU" sz="1800" b="0" i="0" u="none" strike="noStrike" cap="none" normalizeH="0" baseline="0" dirty="0">
                <a:ln>
                  <a:noFill/>
                </a:ln>
                <a:solidFill>
                  <a:srgbClr val="F6EECA"/>
                </a:solidFill>
                <a:effectLst/>
              </a:rPr>
              <a:t>6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F6EECA"/>
                </a:solidFill>
                <a:effectLst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F6EECA"/>
                </a:solidFill>
                <a:effectLst/>
              </a:rPr>
              <a:t>samples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F6EECA"/>
                </a:solidFill>
                <a:effectLst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F6EECA"/>
                </a:solidFill>
                <a:effectLst/>
              </a:rPr>
              <a:t>per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F6EECA"/>
                </a:solidFill>
                <a:effectLst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F6EECA"/>
                </a:solidFill>
                <a:effectLst/>
              </a:rPr>
              <a:t>run</a:t>
            </a:r>
            <a:endParaRPr kumimoji="0" lang="en-US" altLang="ru-RU" sz="1800" b="0" i="0" u="none" strike="noStrike" cap="none" normalizeH="0" baseline="0" dirty="0">
              <a:ln>
                <a:noFill/>
              </a:ln>
              <a:solidFill>
                <a:srgbClr val="F6EECA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rgbClr val="F6EECA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ru-RU" sz="1800" b="0" i="0" u="none" strike="noStrike" cap="none" normalizeH="0" baseline="0" dirty="0">
                <a:ln>
                  <a:noFill/>
                </a:ln>
                <a:solidFill>
                  <a:srgbClr val="F6EECA"/>
                </a:solidFill>
                <a:effectLst/>
              </a:rPr>
              <a:t>s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F6EECA"/>
                </a:solidFill>
                <a:effectLst/>
              </a:rPr>
              <a:t>ubstitution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F6EECA"/>
                </a:solidFill>
                <a:effectLst/>
              </a:rPr>
              <a:t> RT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F6EECA"/>
                </a:solidFill>
                <a:effectLst/>
              </a:rPr>
              <a:t>Mix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F6EECA"/>
                </a:solidFill>
                <a:effectLst/>
              </a:rPr>
              <a:t> </a:t>
            </a:r>
            <a:r>
              <a:rPr kumimoji="0" lang="en-US" altLang="ru-RU" sz="1800" b="0" i="0" u="none" strike="noStrike" cap="none" normalizeH="0" baseline="0" dirty="0">
                <a:ln>
                  <a:noFill/>
                </a:ln>
                <a:solidFill>
                  <a:srgbClr val="F6EECA"/>
                </a:solidFill>
                <a:effectLst/>
              </a:rPr>
              <a:t>– easier and faster to use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rgbClr val="F6EECA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F6EECA"/>
                </a:solidFill>
                <a:effectLst/>
              </a:rPr>
              <a:t>reaction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F6EECA"/>
                </a:solidFill>
                <a:effectLst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F6EECA"/>
                </a:solidFill>
                <a:effectLst/>
              </a:rPr>
              <a:t>volume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F6EECA"/>
                </a:solidFill>
                <a:effectLst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F6EECA"/>
                </a:solidFill>
                <a:effectLst/>
              </a:rPr>
              <a:t>reduced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F6EECA"/>
                </a:solidFill>
                <a:effectLst/>
              </a:rPr>
              <a:t>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rgbClr val="F6EECA"/>
                </a:solidFill>
                <a:effectLst/>
              </a:rPr>
              <a:t>to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rgbClr val="F6EECA"/>
                </a:solidFill>
                <a:effectLst/>
              </a:rPr>
              <a:t> 10 µL</a:t>
            </a:r>
            <a:endParaRPr kumimoji="0" lang="en-US" altLang="ru-RU" sz="1800" b="0" i="0" u="none" strike="noStrike" cap="none" normalizeH="0" baseline="0" dirty="0">
              <a:ln>
                <a:noFill/>
              </a:ln>
              <a:solidFill>
                <a:srgbClr val="F6EECA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lang="en-US" altLang="ru-RU" dirty="0">
              <a:solidFill>
                <a:srgbClr val="F6EECA"/>
              </a:solidFill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ru-RU" sz="1800" b="0" i="0" u="none" strike="noStrike" cap="none" normalizeH="0" baseline="0" dirty="0">
                <a:ln>
                  <a:noFill/>
                </a:ln>
                <a:solidFill>
                  <a:srgbClr val="F6EECA"/>
                </a:solidFill>
                <a:effectLst/>
              </a:rPr>
              <a:t>sequencing cost reduction with 96 barcodes</a:t>
            </a:r>
          </a:p>
        </p:txBody>
      </p:sp>
    </p:spTree>
    <p:extLst>
      <p:ext uri="{BB962C8B-B14F-4D97-AF65-F5344CB8AC3E}">
        <p14:creationId xmlns:p14="http://schemas.microsoft.com/office/powerpoint/2010/main" val="1248448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9A9F9B6-0706-C4D0-AE9A-F69F41A55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8849" y="520574"/>
            <a:ext cx="3090089" cy="14194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807192-A370-C436-C195-FDA277AF8C33}"/>
              </a:ext>
            </a:extLst>
          </p:cNvPr>
          <p:cNvSpPr txBox="1"/>
          <p:nvPr/>
        </p:nvSpPr>
        <p:spPr>
          <a:xfrm>
            <a:off x="583061" y="1399043"/>
            <a:ext cx="1146873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u="sng" dirty="0">
                <a:solidFill>
                  <a:srgbClr val="F6EECA"/>
                </a:solidFill>
                <a:effectLst/>
              </a:rPr>
              <a:t>Prepare for your experiment</a:t>
            </a:r>
          </a:p>
          <a:p>
            <a:pPr algn="l"/>
            <a:br>
              <a:rPr lang="en-US" sz="1600" b="0" i="0" dirty="0">
                <a:solidFill>
                  <a:srgbClr val="F6EECA"/>
                </a:solidFill>
                <a:effectLst/>
              </a:rPr>
            </a:br>
            <a:r>
              <a:rPr lang="en-US" sz="1600" b="1" i="0" dirty="0">
                <a:solidFill>
                  <a:srgbClr val="F6EECA"/>
                </a:solidFill>
                <a:effectLst/>
              </a:rPr>
              <a:t>You will need to: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F6EECA"/>
                </a:solidFill>
                <a:effectLst/>
              </a:rPr>
              <a:t>Extract your </a:t>
            </a:r>
            <a:r>
              <a:rPr lang="en-US" sz="1600" b="1" i="0" dirty="0">
                <a:solidFill>
                  <a:srgbClr val="F6EECA"/>
                </a:solidFill>
                <a:effectLst/>
              </a:rPr>
              <a:t>RNA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6EECA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F6EECA"/>
                </a:solidFill>
                <a:effectLst/>
              </a:rPr>
              <a:t>Prepare </a:t>
            </a:r>
            <a:r>
              <a:rPr lang="en-US" sz="1600" b="1" i="0" dirty="0">
                <a:solidFill>
                  <a:srgbClr val="F6EECA"/>
                </a:solidFill>
                <a:effectLst/>
              </a:rPr>
              <a:t>Negative controls</a:t>
            </a:r>
            <a:r>
              <a:rPr lang="en-US" sz="1600" b="0" i="0" dirty="0">
                <a:solidFill>
                  <a:srgbClr val="F6EECA"/>
                </a:solidFill>
                <a:effectLst/>
              </a:rPr>
              <a:t>: </a:t>
            </a:r>
            <a:r>
              <a:rPr lang="en-US" sz="1600" b="1" i="0" dirty="0">
                <a:solidFill>
                  <a:srgbClr val="F6EECA"/>
                </a:solidFill>
                <a:effectLst/>
              </a:rPr>
              <a:t>minimum 2 – Extraction Neg Control and Neg Control at the RT step</a:t>
            </a:r>
          </a:p>
          <a:p>
            <a:pPr algn="l"/>
            <a:r>
              <a:rPr lang="en-US" sz="1600" u="sng" dirty="0">
                <a:solidFill>
                  <a:srgbClr val="F6EECA"/>
                </a:solidFill>
              </a:rPr>
              <a:t>a</a:t>
            </a:r>
            <a:r>
              <a:rPr lang="en-US" sz="1600" b="0" i="0" u="sng" dirty="0">
                <a:solidFill>
                  <a:srgbClr val="F6EECA"/>
                </a:solidFill>
                <a:effectLst/>
              </a:rPr>
              <a:t>lways track and monitor cross-contamination using nuclease-free water and carrying these controls through the all library prep steps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F6EECA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F6EECA"/>
                </a:solidFill>
                <a:effectLst/>
              </a:rPr>
              <a:t>Prepare </a:t>
            </a:r>
            <a:r>
              <a:rPr lang="en-US" sz="1600" b="1" i="0" dirty="0">
                <a:solidFill>
                  <a:srgbClr val="F6EECA"/>
                </a:solidFill>
                <a:effectLst/>
              </a:rPr>
              <a:t>pre-, post-PCR  </a:t>
            </a:r>
            <a:r>
              <a:rPr lang="en-US" sz="1600" b="0" i="0" dirty="0">
                <a:solidFill>
                  <a:srgbClr val="F6EECA"/>
                </a:solidFill>
                <a:effectLst/>
              </a:rPr>
              <a:t>and </a:t>
            </a:r>
            <a:r>
              <a:rPr lang="en-US" sz="1600" b="1" i="0" dirty="0">
                <a:solidFill>
                  <a:srgbClr val="F6EECA"/>
                </a:solidFill>
                <a:effectLst/>
              </a:rPr>
              <a:t>clean hoods </a:t>
            </a:r>
            <a:r>
              <a:rPr lang="en-US" sz="1600" b="0" i="0" dirty="0">
                <a:solidFill>
                  <a:srgbClr val="F6EECA"/>
                </a:solidFill>
                <a:effectLst/>
              </a:rPr>
              <a:t>for handling </a:t>
            </a:r>
            <a:r>
              <a:rPr lang="en-US" sz="1600" dirty="0">
                <a:solidFill>
                  <a:srgbClr val="F6EECA"/>
                </a:solidFill>
              </a:rPr>
              <a:t>samples and master mixes </a:t>
            </a:r>
            <a:endParaRPr lang="en-US" sz="1600" b="0" i="0" dirty="0">
              <a:solidFill>
                <a:srgbClr val="F6EECA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F6EECA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F6EECA"/>
                </a:solidFill>
                <a:effectLst/>
              </a:rPr>
              <a:t>Ensure you have the correct </a:t>
            </a:r>
            <a:r>
              <a:rPr lang="en-US" sz="1600" b="1" i="0" dirty="0">
                <a:solidFill>
                  <a:srgbClr val="F6EECA"/>
                </a:solidFill>
                <a:effectLst/>
              </a:rPr>
              <a:t>equipment</a:t>
            </a:r>
            <a:r>
              <a:rPr lang="en-US" sz="1600" b="0" i="0" dirty="0">
                <a:solidFill>
                  <a:srgbClr val="F6EECA"/>
                </a:solidFill>
                <a:effectLst/>
              </a:rPr>
              <a:t>, your </a:t>
            </a:r>
            <a:r>
              <a:rPr lang="en-US" sz="1600" b="1" i="0" dirty="0">
                <a:solidFill>
                  <a:srgbClr val="F6EECA"/>
                </a:solidFill>
                <a:effectLst/>
              </a:rPr>
              <a:t>sequencing kit </a:t>
            </a:r>
            <a:r>
              <a:rPr lang="en-US" sz="1600" b="0" i="0" dirty="0">
                <a:solidFill>
                  <a:srgbClr val="F6EECA"/>
                </a:solidFill>
                <a:effectLst/>
              </a:rPr>
              <a:t>and </a:t>
            </a:r>
            <a:r>
              <a:rPr lang="en-US" sz="1600" b="1" i="0" dirty="0">
                <a:solidFill>
                  <a:srgbClr val="F6EECA"/>
                </a:solidFill>
                <a:effectLst/>
              </a:rPr>
              <a:t>third-party reagents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F6EECA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F6EECA"/>
                </a:solidFill>
                <a:effectLst/>
              </a:rPr>
              <a:t>Download the </a:t>
            </a:r>
            <a:r>
              <a:rPr lang="en-US" sz="1600" b="1" i="0" dirty="0">
                <a:solidFill>
                  <a:srgbClr val="F6EECA"/>
                </a:solidFill>
                <a:effectLst/>
              </a:rPr>
              <a:t>software</a:t>
            </a:r>
            <a:r>
              <a:rPr lang="en-US" sz="1600" b="0" i="0" dirty="0">
                <a:solidFill>
                  <a:srgbClr val="F6EECA"/>
                </a:solidFill>
                <a:effectLst/>
              </a:rPr>
              <a:t> for acquiring and </a:t>
            </a:r>
            <a:r>
              <a:rPr lang="en-US" sz="1600" b="0" i="0" dirty="0" err="1">
                <a:solidFill>
                  <a:srgbClr val="F6EECA"/>
                </a:solidFill>
                <a:effectLst/>
              </a:rPr>
              <a:t>analysing</a:t>
            </a:r>
            <a:r>
              <a:rPr lang="en-US" sz="1600" b="0" i="0" dirty="0">
                <a:solidFill>
                  <a:srgbClr val="F6EECA"/>
                </a:solidFill>
                <a:effectLst/>
              </a:rPr>
              <a:t> your data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F6EECA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F6EECA"/>
                </a:solidFill>
                <a:effectLst/>
              </a:rPr>
              <a:t>Check your </a:t>
            </a:r>
            <a:r>
              <a:rPr lang="en-US" sz="1600" b="1" i="0" dirty="0">
                <a:solidFill>
                  <a:srgbClr val="F6EECA"/>
                </a:solidFill>
                <a:effectLst/>
              </a:rPr>
              <a:t>flow cell </a:t>
            </a:r>
            <a:r>
              <a:rPr lang="en-US" sz="1600" b="0" i="0" dirty="0">
                <a:solidFill>
                  <a:srgbClr val="F6EECA"/>
                </a:solidFill>
                <a:effectLst/>
              </a:rPr>
              <a:t>to ensure it has enough pores for a good sequencing run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3BD350D-FB4B-C7BD-316D-2C0B518AB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60" y="163915"/>
            <a:ext cx="11919509" cy="97154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6EECA"/>
                </a:solidFill>
              </a:rPr>
              <a:t>ARTIC for Real-time COVID Genomic Surveillance </a:t>
            </a:r>
            <a:br>
              <a:rPr lang="en-US" sz="2400" dirty="0"/>
            </a:br>
            <a:r>
              <a:rPr lang="en-US" sz="2400" u="sng" dirty="0">
                <a:highlight>
                  <a:srgbClr val="FFFF00"/>
                </a:highlight>
              </a:rPr>
              <a:t>!!!Before to start!!</a:t>
            </a:r>
            <a:endParaRPr lang="ru-RU" sz="2400" b="1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83E292-BF61-8AB3-528A-195545149FE3}"/>
              </a:ext>
            </a:extLst>
          </p:cNvPr>
          <p:cNvSpPr txBox="1"/>
          <p:nvPr/>
        </p:nvSpPr>
        <p:spPr>
          <a:xfrm>
            <a:off x="1716833" y="6102732"/>
            <a:ext cx="85619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1605D"/>
                </a:solidFill>
              </a:rPr>
              <a:t>!!!High Contamination Risk – Always use Neg Controls!!! </a:t>
            </a:r>
            <a:endParaRPr lang="ru-RU" sz="2400" b="1" dirty="0">
              <a:solidFill>
                <a:srgbClr val="F160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403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8989E33-7865-5B7F-E82D-1B0221624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699" y="871407"/>
            <a:ext cx="6227541" cy="5115186"/>
          </a:xfrm>
        </p:spPr>
        <p:txBody>
          <a:bodyPr>
            <a:noAutofit/>
          </a:bodyPr>
          <a:lstStyle/>
          <a:p>
            <a:pPr marL="702900" indent="-342900">
              <a:lnSpc>
                <a:spcPct val="100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1600" b="1" dirty="0">
                <a:solidFill>
                  <a:srgbClr val="F6EECA"/>
                </a:solidFill>
              </a:rPr>
              <a:t>Samples</a:t>
            </a:r>
          </a:p>
          <a:p>
            <a:pPr marL="360000" indent="0">
              <a:lnSpc>
                <a:spcPct val="100000"/>
              </a:lnSpc>
              <a:spcBef>
                <a:spcPts val="0"/>
              </a:spcBef>
              <a:buSzPct val="100000"/>
              <a:buNone/>
            </a:pPr>
            <a:r>
              <a:rPr lang="en-US" sz="1600" dirty="0">
                <a:solidFill>
                  <a:srgbClr val="F6EECA"/>
                </a:solidFill>
              </a:rPr>
              <a:t>Prepare samples (RNA extraction, Ct); create Google Spreadsheets  for sample validation and data and metadata curation</a:t>
            </a:r>
          </a:p>
          <a:p>
            <a:pPr marL="702900" indent="-342900">
              <a:lnSpc>
                <a:spcPct val="100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endParaRPr lang="en-US" sz="1600" dirty="0">
              <a:solidFill>
                <a:srgbClr val="F6EECA"/>
              </a:solidFill>
            </a:endParaRPr>
          </a:p>
          <a:p>
            <a:pPr marL="702900" indent="-342900">
              <a:lnSpc>
                <a:spcPct val="100000"/>
              </a:lnSpc>
              <a:spcBef>
                <a:spcPts val="0"/>
              </a:spcBef>
              <a:buSzPct val="100000"/>
              <a:buFont typeface="+mj-lt"/>
              <a:buAutoNum type="arabicPeriod" startAt="2"/>
            </a:pPr>
            <a:r>
              <a:rPr lang="en-US" sz="1600" b="1" dirty="0">
                <a:solidFill>
                  <a:srgbClr val="F6EECA"/>
                </a:solidFill>
              </a:rPr>
              <a:t>Multiplex RTPCR </a:t>
            </a:r>
          </a:p>
          <a:p>
            <a:pPr marL="360000" indent="0">
              <a:lnSpc>
                <a:spcPct val="100000"/>
              </a:lnSpc>
              <a:spcBef>
                <a:spcPts val="0"/>
              </a:spcBef>
              <a:buSzPct val="100000"/>
              <a:buNone/>
            </a:pPr>
            <a:r>
              <a:rPr lang="en-US" sz="1600" dirty="0">
                <a:solidFill>
                  <a:srgbClr val="F6EECA"/>
                </a:solidFill>
              </a:rPr>
              <a:t>Reverse transcribe your RNA samples with random hexamers</a:t>
            </a:r>
          </a:p>
          <a:p>
            <a:pPr marL="360000" indent="0">
              <a:lnSpc>
                <a:spcPct val="100000"/>
              </a:lnSpc>
              <a:spcBef>
                <a:spcPts val="0"/>
              </a:spcBef>
              <a:buSzPct val="100000"/>
              <a:buNone/>
            </a:pPr>
            <a:r>
              <a:rPr lang="en-US" sz="1600" dirty="0">
                <a:solidFill>
                  <a:srgbClr val="F6EECA"/>
                </a:solidFill>
              </a:rPr>
              <a:t>Enrich the samples with Primer Scheme primer sets</a:t>
            </a:r>
          </a:p>
          <a:p>
            <a:pPr marL="702900" indent="-342900">
              <a:lnSpc>
                <a:spcPct val="100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endParaRPr lang="en-US" sz="1600" dirty="0">
              <a:solidFill>
                <a:srgbClr val="F6EECA"/>
              </a:solidFill>
            </a:endParaRPr>
          </a:p>
          <a:p>
            <a:pPr marL="702900" indent="-342900">
              <a:lnSpc>
                <a:spcPct val="100000"/>
              </a:lnSpc>
              <a:spcBef>
                <a:spcPts val="0"/>
              </a:spcBef>
              <a:buSzPct val="100000"/>
              <a:buFont typeface="+mj-lt"/>
              <a:buAutoNum type="arabicPeriod" startAt="3"/>
            </a:pPr>
            <a:r>
              <a:rPr lang="en-US" sz="1600" b="1" dirty="0">
                <a:solidFill>
                  <a:srgbClr val="F6EECA"/>
                </a:solidFill>
              </a:rPr>
              <a:t>Amplicon Quantification</a:t>
            </a:r>
          </a:p>
          <a:p>
            <a:pPr marL="360000" indent="0">
              <a:lnSpc>
                <a:spcPct val="100000"/>
              </a:lnSpc>
              <a:spcBef>
                <a:spcPts val="0"/>
              </a:spcBef>
              <a:buSzPct val="100000"/>
              <a:buNone/>
            </a:pPr>
            <a:r>
              <a:rPr lang="en-US" sz="1600" dirty="0">
                <a:solidFill>
                  <a:srgbClr val="F6EECA"/>
                </a:solidFill>
              </a:rPr>
              <a:t>Combine the primer pools, purify and quantify the PCR products</a:t>
            </a:r>
          </a:p>
          <a:p>
            <a:pPr marL="702900" indent="-342900">
              <a:lnSpc>
                <a:spcPct val="100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endParaRPr lang="en-US" sz="1600" dirty="0">
              <a:solidFill>
                <a:srgbClr val="F6EECA"/>
              </a:solidFill>
            </a:endParaRPr>
          </a:p>
          <a:p>
            <a:pPr marL="702900" indent="-342900">
              <a:lnSpc>
                <a:spcPct val="100000"/>
              </a:lnSpc>
              <a:spcBef>
                <a:spcPts val="0"/>
              </a:spcBef>
              <a:buSzPct val="100000"/>
              <a:buFont typeface="+mj-lt"/>
              <a:buAutoNum type="arabicPeriod" startAt="4"/>
            </a:pPr>
            <a:r>
              <a:rPr lang="en-US" sz="1600" b="1" dirty="0" err="1">
                <a:solidFill>
                  <a:srgbClr val="F6EECA"/>
                </a:solidFill>
              </a:rPr>
              <a:t>EndPrep</a:t>
            </a:r>
            <a:r>
              <a:rPr lang="en-US" sz="1600" b="1" dirty="0">
                <a:solidFill>
                  <a:srgbClr val="F6EECA"/>
                </a:solidFill>
              </a:rPr>
              <a:t> </a:t>
            </a:r>
          </a:p>
          <a:p>
            <a:pPr marL="360000" indent="0">
              <a:lnSpc>
                <a:spcPct val="100000"/>
              </a:lnSpc>
              <a:spcBef>
                <a:spcPts val="0"/>
              </a:spcBef>
              <a:buSzPct val="100000"/>
              <a:buNone/>
            </a:pPr>
            <a:r>
              <a:rPr lang="en-US" sz="1600" dirty="0">
                <a:solidFill>
                  <a:srgbClr val="F6EECA"/>
                </a:solidFill>
              </a:rPr>
              <a:t>Prepare the amplicon ends for barcode attachment</a:t>
            </a:r>
          </a:p>
          <a:p>
            <a:pPr marL="702900" indent="-342900">
              <a:lnSpc>
                <a:spcPct val="100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endParaRPr lang="en-US" sz="1600" dirty="0">
              <a:solidFill>
                <a:srgbClr val="F6EECA"/>
              </a:solidFill>
            </a:endParaRPr>
          </a:p>
          <a:p>
            <a:pPr marL="702900" indent="-342900">
              <a:lnSpc>
                <a:spcPct val="100000"/>
              </a:lnSpc>
              <a:spcBef>
                <a:spcPts val="0"/>
              </a:spcBef>
              <a:buSzPct val="100000"/>
              <a:buFont typeface="+mj-lt"/>
              <a:buAutoNum type="arabicPeriod" startAt="5"/>
            </a:pPr>
            <a:r>
              <a:rPr lang="en-US" sz="1600" b="1" dirty="0">
                <a:solidFill>
                  <a:srgbClr val="F6EECA"/>
                </a:solidFill>
              </a:rPr>
              <a:t>Barcoding </a:t>
            </a:r>
          </a:p>
          <a:p>
            <a:pPr marL="360000" indent="0">
              <a:lnSpc>
                <a:spcPct val="100000"/>
              </a:lnSpc>
              <a:spcBef>
                <a:spcPts val="0"/>
              </a:spcBef>
              <a:buSzPct val="100000"/>
              <a:buNone/>
            </a:pPr>
            <a:r>
              <a:rPr lang="en-US" sz="1600" dirty="0">
                <a:solidFill>
                  <a:srgbClr val="F6EECA"/>
                </a:solidFill>
              </a:rPr>
              <a:t>tag your samples with individual barcode (1 – 96 barcodes) to sequence them as one batch on one Flow Cell</a:t>
            </a:r>
          </a:p>
          <a:p>
            <a:pPr marL="702900" indent="-342900">
              <a:lnSpc>
                <a:spcPct val="100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endParaRPr lang="en-US" sz="1600" dirty="0">
              <a:solidFill>
                <a:srgbClr val="F6EECA"/>
              </a:solidFill>
            </a:endParaRPr>
          </a:p>
          <a:p>
            <a:pPr marL="702900" indent="-342900">
              <a:lnSpc>
                <a:spcPct val="100000"/>
              </a:lnSpc>
              <a:spcBef>
                <a:spcPts val="0"/>
              </a:spcBef>
              <a:buSzPct val="100000"/>
              <a:buFont typeface="+mj-lt"/>
              <a:buAutoNum type="arabicPeriod" startAt="6"/>
            </a:pPr>
            <a:r>
              <a:rPr lang="en-US" sz="1600" b="1" dirty="0">
                <a:solidFill>
                  <a:srgbClr val="F6EECA"/>
                </a:solidFill>
              </a:rPr>
              <a:t>Adaptor Ligation</a:t>
            </a:r>
          </a:p>
          <a:p>
            <a:pPr marL="360000" indent="0">
              <a:lnSpc>
                <a:spcPct val="100000"/>
              </a:lnSpc>
              <a:spcBef>
                <a:spcPts val="0"/>
              </a:spcBef>
              <a:buSzPct val="100000"/>
              <a:buNone/>
            </a:pPr>
            <a:r>
              <a:rPr lang="en-US" sz="1600" dirty="0">
                <a:solidFill>
                  <a:srgbClr val="F6EECA"/>
                </a:solidFill>
              </a:rPr>
              <a:t>pool your barcoded samples, clean them up and tag with specific adapter which guide your amplicons how to find nanopores and be sequenced</a:t>
            </a:r>
          </a:p>
          <a:p>
            <a:pPr marL="702900" indent="-342900">
              <a:lnSpc>
                <a:spcPct val="100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endParaRPr lang="en-US" sz="1600" dirty="0">
              <a:solidFill>
                <a:srgbClr val="F6EECA"/>
              </a:solidFill>
            </a:endParaRPr>
          </a:p>
          <a:p>
            <a:pPr marL="702900" indent="-342900">
              <a:lnSpc>
                <a:spcPct val="100000"/>
              </a:lnSpc>
              <a:spcBef>
                <a:spcPts val="0"/>
              </a:spcBef>
              <a:buSzPct val="100000"/>
              <a:buFont typeface="+mj-lt"/>
              <a:buAutoNum type="arabicPeriod" startAt="7"/>
            </a:pPr>
            <a:r>
              <a:rPr lang="en-US" sz="1600" b="1" dirty="0">
                <a:solidFill>
                  <a:srgbClr val="F6EECA"/>
                </a:solidFill>
              </a:rPr>
              <a:t>Prime the flow cell and load your library into a Flow Cell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99E0BFB-4CF4-5120-37AD-95B2AA9C7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258" y="95250"/>
            <a:ext cx="6614492" cy="726441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F6EECA"/>
                </a:solidFill>
              </a:rPr>
              <a:t>ARTIC for Real-time COVID Genomic Surveillance</a:t>
            </a:r>
            <a:br>
              <a:rPr lang="en-US" sz="2400" dirty="0">
                <a:solidFill>
                  <a:srgbClr val="F6EECA"/>
                </a:solidFill>
              </a:rPr>
            </a:br>
            <a:r>
              <a:rPr lang="en-US" sz="2400" u="sng" dirty="0">
                <a:solidFill>
                  <a:srgbClr val="F6EECA"/>
                </a:solidFill>
              </a:rPr>
              <a:t>You will need to</a:t>
            </a:r>
            <a:r>
              <a:rPr lang="en-US" sz="2400" dirty="0">
                <a:solidFill>
                  <a:srgbClr val="F6EECA"/>
                </a:solidFill>
              </a:rPr>
              <a:t>:</a:t>
            </a:r>
            <a:endParaRPr lang="ru-RU" sz="2400" dirty="0">
              <a:solidFill>
                <a:srgbClr val="F6EECA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9AB3E8-8D91-134F-0BD9-B5015C3BE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886" y="0"/>
            <a:ext cx="44777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95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5D6E4D5-46B8-73C5-9784-265CF8F1C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4630"/>
            <a:ext cx="11582400" cy="112265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6EECA"/>
                </a:solidFill>
              </a:rPr>
              <a:t>ARTIC for Real-time COVID Genomic Surveillance</a:t>
            </a:r>
            <a:br>
              <a:rPr lang="en-US" sz="2400" dirty="0">
                <a:solidFill>
                  <a:srgbClr val="F6EECA"/>
                </a:solidFill>
              </a:rPr>
            </a:br>
            <a:r>
              <a:rPr lang="en-US" sz="2400" u="sng" dirty="0">
                <a:solidFill>
                  <a:srgbClr val="F6EECA"/>
                </a:solidFill>
              </a:rPr>
              <a:t>RT-PCR genome enrichment</a:t>
            </a:r>
            <a:r>
              <a:rPr lang="en-US" sz="2400" dirty="0">
                <a:solidFill>
                  <a:srgbClr val="F6EECA"/>
                </a:solidFill>
              </a:rPr>
              <a:t>:</a:t>
            </a:r>
            <a:endParaRPr lang="ru-RU" sz="2400" b="1" dirty="0">
              <a:solidFill>
                <a:srgbClr val="F6EECA"/>
              </a:solidFill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802289A-24B6-CEE2-EA54-33C9E4105B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0"/>
          <a:stretch/>
        </p:blipFill>
        <p:spPr>
          <a:xfrm>
            <a:off x="1675566" y="3801048"/>
            <a:ext cx="2140126" cy="253745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5A5DE88-2155-8414-A3DF-65A6C1C81392}"/>
              </a:ext>
            </a:extLst>
          </p:cNvPr>
          <p:cNvSpPr txBox="1"/>
          <p:nvPr/>
        </p:nvSpPr>
        <p:spPr>
          <a:xfrm>
            <a:off x="755758" y="1004063"/>
            <a:ext cx="611986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6EECA"/>
                </a:solidFill>
              </a:rPr>
              <a:t>You will need: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6EECA"/>
                </a:solidFill>
              </a:rPr>
              <a:t>YOU!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6EECA"/>
                </a:solidFill>
              </a:rPr>
              <a:t>your RNA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6EECA"/>
                </a:solidFill>
              </a:rPr>
              <a:t>some reagents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6EECA"/>
                </a:solidFill>
              </a:rPr>
              <a:t>some equipment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F6EECA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F2E50BD-0202-F95F-77EC-2E461450C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420" y="2311121"/>
            <a:ext cx="5201983" cy="42783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5DCBDD2-681B-EA02-12E4-D0B7A6307FC1}"/>
              </a:ext>
            </a:extLst>
          </p:cNvPr>
          <p:cNvSpPr txBox="1"/>
          <p:nvPr/>
        </p:nvSpPr>
        <p:spPr>
          <a:xfrm>
            <a:off x="1331164" y="3095052"/>
            <a:ext cx="3171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6EECA"/>
                </a:solidFill>
              </a:rPr>
              <a:t>1) Step 1: RT ~20 mins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3E46F2-D696-62FD-B215-B343DC02306C}"/>
              </a:ext>
            </a:extLst>
          </p:cNvPr>
          <p:cNvSpPr txBox="1"/>
          <p:nvPr/>
        </p:nvSpPr>
        <p:spPr>
          <a:xfrm>
            <a:off x="7954586" y="1763171"/>
            <a:ext cx="3008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6EECA"/>
                </a:solidFill>
              </a:rPr>
              <a:t>2) Step 1: PCR ~4 hours</a:t>
            </a:r>
          </a:p>
        </p:txBody>
      </p:sp>
      <p:sp>
        <p:nvSpPr>
          <p:cNvPr id="5" name="Стрелка: вправо с вырезом 4">
            <a:extLst>
              <a:ext uri="{FF2B5EF4-FFF2-40B4-BE49-F238E27FC236}">
                <a16:creationId xmlns:a16="http://schemas.microsoft.com/office/drawing/2014/main" id="{CE7ABD04-8E24-1317-7D28-D726001FF70E}"/>
              </a:ext>
            </a:extLst>
          </p:cNvPr>
          <p:cNvSpPr/>
          <p:nvPr/>
        </p:nvSpPr>
        <p:spPr>
          <a:xfrm>
            <a:off x="4502758" y="4831316"/>
            <a:ext cx="1493855" cy="476916"/>
          </a:xfrm>
          <a:prstGeom prst="notchedRightArrow">
            <a:avLst/>
          </a:prstGeom>
          <a:solidFill>
            <a:srgbClr val="F1605D"/>
          </a:solidFill>
          <a:ln>
            <a:solidFill>
              <a:srgbClr val="F160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BE09DB-A4B8-A064-24BC-7E3D74DCB64E}"/>
              </a:ext>
            </a:extLst>
          </p:cNvPr>
          <p:cNvSpPr txBox="1"/>
          <p:nvPr/>
        </p:nvSpPr>
        <p:spPr>
          <a:xfrm>
            <a:off x="4797101" y="4531212"/>
            <a:ext cx="18865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6EECA"/>
                </a:solidFill>
              </a:rPr>
              <a:t>cDNA</a:t>
            </a:r>
            <a:endParaRPr lang="ru-RU" b="1" dirty="0">
              <a:solidFill>
                <a:srgbClr val="F6EEC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405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B06AF144-8470-445F-7997-BAF7C3B24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86" y="1089730"/>
            <a:ext cx="9257880" cy="532509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68D329C-7873-F66B-225D-0F96ED53A18A}"/>
              </a:ext>
            </a:extLst>
          </p:cNvPr>
          <p:cNvSpPr txBox="1"/>
          <p:nvPr/>
        </p:nvSpPr>
        <p:spPr>
          <a:xfrm>
            <a:off x="736586" y="6476391"/>
            <a:ext cx="3115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6EECA"/>
                </a:solidFill>
              </a:rPr>
              <a:t>from </a:t>
            </a:r>
            <a:r>
              <a:rPr lang="en-US" sz="1200" dirty="0">
                <a:solidFill>
                  <a:srgbClr val="F6EEC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https://lexagene.com</a:t>
            </a:r>
            <a:r>
              <a:rPr lang="en-US" sz="1200" dirty="0">
                <a:solidFill>
                  <a:srgbClr val="F6EECA"/>
                </a:solidFill>
              </a:rPr>
              <a:t> </a:t>
            </a:r>
            <a:endParaRPr lang="ru-RU" sz="1200" dirty="0">
              <a:solidFill>
                <a:srgbClr val="F6EECA"/>
              </a:solidFill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B7628B90-1626-4DB4-CFF3-76CD72FB5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14630"/>
            <a:ext cx="11544300" cy="112265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6EECA"/>
                </a:solidFill>
              </a:rPr>
              <a:t>ARTIC for Real-time COVID Genomic Surveillance</a:t>
            </a:r>
            <a:br>
              <a:rPr lang="en-US" sz="2400" dirty="0">
                <a:solidFill>
                  <a:srgbClr val="F6EECA"/>
                </a:solidFill>
              </a:rPr>
            </a:br>
            <a:r>
              <a:rPr lang="en-US" sz="2400" u="sng" dirty="0">
                <a:solidFill>
                  <a:srgbClr val="F6EECA"/>
                </a:solidFill>
              </a:rPr>
              <a:t>RT-PCR genome enrichment</a:t>
            </a:r>
            <a:r>
              <a:rPr lang="en-US" sz="2400" dirty="0">
                <a:solidFill>
                  <a:srgbClr val="F6EECA"/>
                </a:solidFill>
              </a:rPr>
              <a:t>:</a:t>
            </a:r>
            <a:endParaRPr lang="ru-RU" sz="2400" b="1" dirty="0">
              <a:solidFill>
                <a:srgbClr val="F6EECA"/>
              </a:solidFill>
            </a:endParaRPr>
          </a:p>
        </p:txBody>
      </p:sp>
      <p:sp>
        <p:nvSpPr>
          <p:cNvPr id="4" name="Правая круглая скобка 3">
            <a:extLst>
              <a:ext uri="{FF2B5EF4-FFF2-40B4-BE49-F238E27FC236}">
                <a16:creationId xmlns:a16="http://schemas.microsoft.com/office/drawing/2014/main" id="{A68C6CE1-1CAA-C5F7-ECE9-211A3490445C}"/>
              </a:ext>
            </a:extLst>
          </p:cNvPr>
          <p:cNvSpPr/>
          <p:nvPr/>
        </p:nvSpPr>
        <p:spPr>
          <a:xfrm>
            <a:off x="9919982" y="2019719"/>
            <a:ext cx="321547" cy="3748551"/>
          </a:xfrm>
          <a:prstGeom prst="rightBracket">
            <a:avLst/>
          </a:prstGeom>
          <a:ln w="38100">
            <a:solidFill>
              <a:srgbClr val="F160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283201-A6F5-EA1A-4933-70DDD8632FCE}"/>
              </a:ext>
            </a:extLst>
          </p:cNvPr>
          <p:cNvSpPr txBox="1"/>
          <p:nvPr/>
        </p:nvSpPr>
        <p:spPr>
          <a:xfrm>
            <a:off x="10394872" y="3314388"/>
            <a:ext cx="17769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6EECA"/>
                </a:solidFill>
              </a:rPr>
              <a:t>enough to cover the whole genome, isn’t it?</a:t>
            </a:r>
            <a:endParaRPr lang="ru-RU" dirty="0">
              <a:solidFill>
                <a:srgbClr val="F6EEC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914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43DEBB3-1EAD-BFED-B88D-77EACFBD1BC3}"/>
              </a:ext>
            </a:extLst>
          </p:cNvPr>
          <p:cNvSpPr txBox="1"/>
          <p:nvPr/>
        </p:nvSpPr>
        <p:spPr>
          <a:xfrm>
            <a:off x="838351" y="1967408"/>
            <a:ext cx="26556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6EECA"/>
                </a:solidFill>
              </a:rPr>
              <a:t>after ~4 hours PCR</a:t>
            </a:r>
            <a:endParaRPr lang="ru-RU" b="1" dirty="0">
              <a:solidFill>
                <a:srgbClr val="F6EECA"/>
              </a:solidFill>
            </a:endParaRPr>
          </a:p>
        </p:txBody>
      </p:sp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11FCEC1B-C6FA-3D6F-2CCB-FC396AC832F8}"/>
              </a:ext>
            </a:extLst>
          </p:cNvPr>
          <p:cNvSpPr/>
          <p:nvPr/>
        </p:nvSpPr>
        <p:spPr>
          <a:xfrm>
            <a:off x="3776109" y="3429000"/>
            <a:ext cx="2278474" cy="465092"/>
          </a:xfrm>
          <a:prstGeom prst="rightArrow">
            <a:avLst/>
          </a:prstGeom>
          <a:solidFill>
            <a:srgbClr val="F1605D"/>
          </a:solidFill>
          <a:ln>
            <a:solidFill>
              <a:srgbClr val="F1605D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053F20-D0C2-E0CC-A6C4-375F43CA9CDF}"/>
              </a:ext>
            </a:extLst>
          </p:cNvPr>
          <p:cNvSpPr txBox="1"/>
          <p:nvPr/>
        </p:nvSpPr>
        <p:spPr>
          <a:xfrm>
            <a:off x="3769903" y="2228671"/>
            <a:ext cx="21474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6EECA"/>
                </a:solidFill>
              </a:rPr>
              <a:t>combine amplicons per sample </a:t>
            </a:r>
          </a:p>
          <a:p>
            <a:pPr algn="ctr"/>
            <a:r>
              <a:rPr lang="en-US" dirty="0">
                <a:solidFill>
                  <a:srgbClr val="F6EECA"/>
                </a:solidFill>
              </a:rPr>
              <a:t>(pool 1 and pool 2) in one tube  </a:t>
            </a:r>
            <a:endParaRPr lang="ru-RU" dirty="0">
              <a:solidFill>
                <a:srgbClr val="F6EECA"/>
              </a:solidFill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03A05AF5-0857-BB29-D8DE-81BB29E09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099" y="2437641"/>
            <a:ext cx="1124107" cy="2295845"/>
          </a:xfrm>
          <a:prstGeom prst="rect">
            <a:avLst/>
          </a:prstGeom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D1243602-B8A9-BF38-6120-7C91B41B873B}"/>
              </a:ext>
            </a:extLst>
          </p:cNvPr>
          <p:cNvGrpSpPr/>
          <p:nvPr/>
        </p:nvGrpSpPr>
        <p:grpSpPr>
          <a:xfrm>
            <a:off x="881505" y="2485368"/>
            <a:ext cx="2801824" cy="3263781"/>
            <a:chOff x="292472" y="2485368"/>
            <a:chExt cx="2801824" cy="32637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870213-3F99-11DA-8802-ECC139053017}"/>
                </a:ext>
              </a:extLst>
            </p:cNvPr>
            <p:cNvSpPr txBox="1"/>
            <p:nvPr/>
          </p:nvSpPr>
          <p:spPr>
            <a:xfrm>
              <a:off x="292472" y="5102818"/>
              <a:ext cx="2801824" cy="6463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amplicon products (400bp) per sample</a:t>
              </a:r>
              <a:endParaRPr lang="ru-RU" b="1" dirty="0"/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F1F9B055-4E55-6B5B-86A0-5D83DAC5F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866" y="2485368"/>
              <a:ext cx="1181265" cy="2267266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33C128BB-FD1F-BF5A-591E-81DAE9A8D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0562" y="2485368"/>
              <a:ext cx="1247949" cy="227679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D676DF9-28DB-4006-60AB-D66D1B04B6FA}"/>
                </a:ext>
              </a:extLst>
            </p:cNvPr>
            <p:cNvSpPr txBox="1"/>
            <p:nvPr/>
          </p:nvSpPr>
          <p:spPr>
            <a:xfrm>
              <a:off x="1435067" y="3072366"/>
              <a:ext cx="491628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800" b="1" dirty="0"/>
                <a:t>+</a:t>
              </a:r>
              <a:endParaRPr lang="ru-RU" sz="48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AAB49C-301E-11B8-46AD-BF50F27B0242}"/>
                </a:ext>
              </a:extLst>
            </p:cNvPr>
            <p:cNvSpPr txBox="1"/>
            <p:nvPr/>
          </p:nvSpPr>
          <p:spPr>
            <a:xfrm>
              <a:off x="1831480" y="4733486"/>
              <a:ext cx="991883" cy="36933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Pool 2</a:t>
              </a:r>
              <a:endParaRPr lang="ru-RU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517B155-D71A-29F5-CFA3-D3D5C49DB914}"/>
                </a:ext>
              </a:extLst>
            </p:cNvPr>
            <p:cNvSpPr txBox="1"/>
            <p:nvPr/>
          </p:nvSpPr>
          <p:spPr>
            <a:xfrm>
              <a:off x="507359" y="4733486"/>
              <a:ext cx="991883" cy="36933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Pool 1</a:t>
              </a:r>
              <a:endParaRPr lang="ru-RU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6D4B4B1-B379-66F9-C108-4C806E7C3BA3}"/>
              </a:ext>
            </a:extLst>
          </p:cNvPr>
          <p:cNvSpPr txBox="1"/>
          <p:nvPr/>
        </p:nvSpPr>
        <p:spPr>
          <a:xfrm>
            <a:off x="5939240" y="4729356"/>
            <a:ext cx="1867823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dirty="0"/>
              <a:t>Pooled amplicons for one sample</a:t>
            </a:r>
          </a:p>
        </p:txBody>
      </p:sp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id="{EB9F624D-6736-46BF-A77C-4DE3F01F43DB}"/>
              </a:ext>
            </a:extLst>
          </p:cNvPr>
          <p:cNvSpPr/>
          <p:nvPr/>
        </p:nvSpPr>
        <p:spPr>
          <a:xfrm>
            <a:off x="7946747" y="3429000"/>
            <a:ext cx="1408277" cy="465092"/>
          </a:xfrm>
          <a:prstGeom prst="rightArrow">
            <a:avLst/>
          </a:prstGeom>
          <a:solidFill>
            <a:srgbClr val="F1605D"/>
          </a:solidFill>
          <a:ln>
            <a:solidFill>
              <a:srgbClr val="F1605D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24132F-13E8-3DA0-7ECC-8772611045FC}"/>
              </a:ext>
            </a:extLst>
          </p:cNvPr>
          <p:cNvSpPr txBox="1"/>
          <p:nvPr/>
        </p:nvSpPr>
        <p:spPr>
          <a:xfrm>
            <a:off x="9604600" y="3190926"/>
            <a:ext cx="23529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6EECA"/>
                </a:solidFill>
              </a:rPr>
              <a:t>Amplicon Clean Up with magnetic beads</a:t>
            </a: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E86E76D4-E945-7425-1FE0-A27820D70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630"/>
            <a:ext cx="11563350" cy="112265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6EECA"/>
                </a:solidFill>
              </a:rPr>
              <a:t>ARTIC for Real-time COVID Genomic Surveillance</a:t>
            </a:r>
            <a:br>
              <a:rPr lang="en-US" sz="2400" dirty="0">
                <a:solidFill>
                  <a:srgbClr val="F6EECA"/>
                </a:solidFill>
              </a:rPr>
            </a:br>
            <a:r>
              <a:rPr lang="en-US" sz="2400" u="sng" dirty="0">
                <a:solidFill>
                  <a:srgbClr val="F6EECA"/>
                </a:solidFill>
              </a:rPr>
              <a:t>RT-PCR genome enrichment</a:t>
            </a:r>
            <a:r>
              <a:rPr lang="en-US" sz="2400" dirty="0">
                <a:solidFill>
                  <a:srgbClr val="F6EECA"/>
                </a:solidFill>
              </a:rPr>
              <a:t>:</a:t>
            </a:r>
            <a:endParaRPr lang="ru-RU" sz="2400" b="1" dirty="0">
              <a:solidFill>
                <a:srgbClr val="F6EEC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986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3897055-DBF3-A3E9-7360-C3ABDC6C8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74" y="3314342"/>
            <a:ext cx="9635412" cy="32267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FAA1CEE-5E31-28B0-5222-D3CA9B6A0AA9}"/>
              </a:ext>
            </a:extLst>
          </p:cNvPr>
          <p:cNvSpPr txBox="1"/>
          <p:nvPr/>
        </p:nvSpPr>
        <p:spPr>
          <a:xfrm>
            <a:off x="9157219" y="6566371"/>
            <a:ext cx="30347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6EECA"/>
                </a:solidFill>
              </a:rPr>
              <a:t>figure source: </a:t>
            </a:r>
            <a:r>
              <a:rPr lang="en-US" sz="1200" dirty="0">
                <a:solidFill>
                  <a:srgbClr val="F6EECA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https://biodynami.com</a:t>
            </a:r>
            <a:r>
              <a:rPr lang="en-US" sz="1200" dirty="0">
                <a:solidFill>
                  <a:srgbClr val="F6EECA"/>
                </a:solidFill>
              </a:rPr>
              <a:t> </a:t>
            </a:r>
            <a:endParaRPr lang="ru-RU" sz="1200" dirty="0">
              <a:solidFill>
                <a:srgbClr val="F6EECA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ABAA878-5C54-FC23-0A06-663C4F660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965" y="1162572"/>
            <a:ext cx="5856507" cy="19521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33C9DB-6A23-8F90-FADE-807B84664B40}"/>
              </a:ext>
            </a:extLst>
          </p:cNvPr>
          <p:cNvSpPr txBox="1"/>
          <p:nvPr/>
        </p:nvSpPr>
        <p:spPr>
          <a:xfrm>
            <a:off x="628649" y="1299111"/>
            <a:ext cx="57068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sng" dirty="0">
                <a:solidFill>
                  <a:srgbClr val="F6EECA"/>
                </a:solidFill>
                <a:effectLst/>
              </a:rPr>
              <a:t>You will need to</a:t>
            </a:r>
            <a:r>
              <a:rPr lang="en-US" sz="1800" b="1" i="0" dirty="0">
                <a:solidFill>
                  <a:srgbClr val="F6EECA"/>
                </a:solidFill>
                <a:effectLst/>
              </a:rPr>
              <a:t>:</a:t>
            </a:r>
          </a:p>
          <a:p>
            <a:r>
              <a:rPr lang="en-US" sz="1800" dirty="0">
                <a:solidFill>
                  <a:srgbClr val="F6EECA"/>
                </a:solidFill>
              </a:rPr>
              <a:t>wash out leftover reagents after the RT and PCR reactions, which affect your next steps of the library preparation!</a:t>
            </a:r>
            <a:endParaRPr lang="ru-RU" sz="1800" dirty="0">
              <a:solidFill>
                <a:srgbClr val="F6EECA"/>
              </a:solidFill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7FF76F24-BA5E-A103-F20F-A85C383E5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8" y="14630"/>
            <a:ext cx="11563351" cy="112265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6EECA"/>
                </a:solidFill>
              </a:rPr>
              <a:t>ARTIC for Real-time COVID Genomic Surveillance</a:t>
            </a:r>
            <a:br>
              <a:rPr lang="en-US" sz="2400" dirty="0">
                <a:solidFill>
                  <a:srgbClr val="F6EECA"/>
                </a:solidFill>
              </a:rPr>
            </a:br>
            <a:r>
              <a:rPr lang="en-US" sz="2400" u="sng" dirty="0">
                <a:solidFill>
                  <a:srgbClr val="F6EECA"/>
                </a:solidFill>
              </a:rPr>
              <a:t>Amplicon Clean Up with magnetic beads</a:t>
            </a:r>
            <a:r>
              <a:rPr lang="en-US" sz="2400" dirty="0">
                <a:solidFill>
                  <a:srgbClr val="F6EECA"/>
                </a:solidFill>
              </a:rPr>
              <a:t>:</a:t>
            </a:r>
            <a:endParaRPr lang="ru-RU" sz="2400" b="1" dirty="0">
              <a:solidFill>
                <a:srgbClr val="F6EEC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681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D8D606-A3D6-1AE7-66A8-A2CB3ED4CE2F}"/>
              </a:ext>
            </a:extLst>
          </p:cNvPr>
          <p:cNvSpPr txBox="1"/>
          <p:nvPr/>
        </p:nvSpPr>
        <p:spPr>
          <a:xfrm>
            <a:off x="762000" y="1137285"/>
            <a:ext cx="8951140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sng" dirty="0">
                <a:solidFill>
                  <a:srgbClr val="F6EECA"/>
                </a:solidFill>
                <a:effectLst/>
              </a:rPr>
              <a:t>You will need to</a:t>
            </a:r>
            <a:r>
              <a:rPr lang="en-US" sz="1800" b="1" i="0" dirty="0">
                <a:solidFill>
                  <a:srgbClr val="F6EECA"/>
                </a:solidFill>
                <a:effectLst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6EECA"/>
                </a:solidFill>
              </a:rPr>
              <a:t>measure your amplicon post-clean up concentration with Qubit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6EECA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6EECA"/>
                </a:solidFill>
              </a:rPr>
              <a:t>record the results in your Google Spreadsheet for sample validation and data curation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6EECA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6EECA"/>
                </a:solidFill>
              </a:rPr>
              <a:t>normalize your sample set (exclude samples below 3ng/</a:t>
            </a:r>
            <a:r>
              <a:rPr lang="en-US" sz="1600" dirty="0" err="1">
                <a:solidFill>
                  <a:srgbClr val="F6EECA"/>
                </a:solidFill>
              </a:rPr>
              <a:t>ul</a:t>
            </a:r>
            <a:r>
              <a:rPr lang="en-US" sz="1600" dirty="0">
                <a:solidFill>
                  <a:srgbClr val="F6EECA"/>
                </a:solidFill>
              </a:rPr>
              <a:t> concentration)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6EECA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6EECA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6EECA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6EECA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6EECA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6EECA"/>
                </a:solidFill>
              </a:rPr>
              <a:t>run gel if your Negatives concentration values are high (commonly they should be &lt; 0,1 ng/</a:t>
            </a:r>
            <a:r>
              <a:rPr lang="en-US" sz="1600" dirty="0" err="1">
                <a:solidFill>
                  <a:srgbClr val="F6EECA"/>
                </a:solidFill>
              </a:rPr>
              <a:t>ul</a:t>
            </a:r>
            <a:r>
              <a:rPr lang="en-US" sz="1600" dirty="0">
                <a:solidFill>
                  <a:srgbClr val="F6EECA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6EECA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6EECA"/>
                </a:solidFill>
              </a:rPr>
              <a:t>run gel if your samples show low concentration results to check the amplification efficiency (before and after the clean up step)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4F1300DC-146D-179B-3050-CCF097645C22}"/>
              </a:ext>
            </a:extLst>
          </p:cNvPr>
          <p:cNvSpPr txBox="1">
            <a:spLocks/>
          </p:cNvSpPr>
          <p:nvPr/>
        </p:nvSpPr>
        <p:spPr>
          <a:xfrm>
            <a:off x="762000" y="14630"/>
            <a:ext cx="11430000" cy="1122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6EECA"/>
                </a:solidFill>
              </a:rPr>
              <a:t>ARTIC for Real-time COVID Genomic Surveillance</a:t>
            </a:r>
            <a:br>
              <a:rPr lang="en-US" sz="2400" dirty="0">
                <a:solidFill>
                  <a:srgbClr val="F6EECA"/>
                </a:solidFill>
              </a:rPr>
            </a:br>
            <a:r>
              <a:rPr lang="en-US" sz="2400" u="sng" dirty="0">
                <a:solidFill>
                  <a:srgbClr val="F6EECA"/>
                </a:solidFill>
              </a:rPr>
              <a:t>Post PCR QC</a:t>
            </a:r>
            <a:r>
              <a:rPr lang="en-US" sz="2400" dirty="0">
                <a:solidFill>
                  <a:srgbClr val="F6EECA"/>
                </a:solidFill>
              </a:rPr>
              <a:t>:</a:t>
            </a:r>
            <a:endParaRPr lang="ru-RU" sz="2400" b="1" dirty="0">
              <a:solidFill>
                <a:srgbClr val="F6EECA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DBAAE3-505B-7B3A-334E-2D406245B936}"/>
              </a:ext>
            </a:extLst>
          </p:cNvPr>
          <p:cNvSpPr txBox="1"/>
          <p:nvPr/>
        </p:nvSpPr>
        <p:spPr>
          <a:xfrm>
            <a:off x="539261" y="2990367"/>
            <a:ext cx="111134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On this step IMPORTANT to check your Negative controls: Extraction Neg Control and Neg Control at the RT-PCR step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CD1D05-20DF-2AF6-CD5B-79CB5A3C2BA2}"/>
              </a:ext>
            </a:extLst>
          </p:cNvPr>
          <p:cNvSpPr txBox="1"/>
          <p:nvPr/>
        </p:nvSpPr>
        <p:spPr>
          <a:xfrm>
            <a:off x="762000" y="5783386"/>
            <a:ext cx="78060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1605D"/>
                </a:solidFill>
              </a:rPr>
              <a:t>!!! Always track and monitor cross-contamination using nuclease-free water and carrying these controls through all library prep steps !!!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94DCCFF-7D74-962B-2D51-16A67B42F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5024" y="4743275"/>
            <a:ext cx="2257997" cy="125546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50FE08C-9323-4356-DB87-2816C0D4F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1194" y="336890"/>
            <a:ext cx="1571545" cy="208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68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4C3E59F6-DF86-84CC-2820-39D005977B07}"/>
              </a:ext>
            </a:extLst>
          </p:cNvPr>
          <p:cNvSpPr txBox="1">
            <a:spLocks/>
          </p:cNvSpPr>
          <p:nvPr/>
        </p:nvSpPr>
        <p:spPr>
          <a:xfrm>
            <a:off x="704850" y="14630"/>
            <a:ext cx="11487150" cy="1122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6EECA"/>
                </a:solidFill>
              </a:rPr>
              <a:t>ARTIC for Real-time COVID Genomic Surveillance</a:t>
            </a:r>
            <a:br>
              <a:rPr lang="en-US" sz="2400" dirty="0">
                <a:solidFill>
                  <a:srgbClr val="F6EECA"/>
                </a:solidFill>
              </a:rPr>
            </a:br>
            <a:r>
              <a:rPr lang="en-US" sz="2400" u="sng" dirty="0">
                <a:solidFill>
                  <a:srgbClr val="F6EECA"/>
                </a:solidFill>
              </a:rPr>
              <a:t>Post PCR QC</a:t>
            </a:r>
            <a:r>
              <a:rPr lang="en-US" sz="2400" dirty="0">
                <a:solidFill>
                  <a:srgbClr val="F6EECA"/>
                </a:solidFill>
              </a:rPr>
              <a:t>:</a:t>
            </a:r>
            <a:endParaRPr lang="ru-RU" sz="2400" b="1" dirty="0">
              <a:solidFill>
                <a:srgbClr val="F6EECA"/>
              </a:solidFill>
            </a:endParaRPr>
          </a:p>
        </p:txBody>
      </p:sp>
      <p:graphicFrame>
        <p:nvGraphicFramePr>
          <p:cNvPr id="6" name="Диаграмма 5">
            <a:extLst>
              <a:ext uri="{FF2B5EF4-FFF2-40B4-BE49-F238E27FC236}">
                <a16:creationId xmlns:a16="http://schemas.microsoft.com/office/drawing/2014/main" id="{F0384F95-ACC3-34AE-9FCA-456B07E10B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1613824"/>
              </p:ext>
            </p:extLst>
          </p:nvPr>
        </p:nvGraphicFramePr>
        <p:xfrm>
          <a:off x="2362203" y="1754156"/>
          <a:ext cx="7256100" cy="4299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0E87323-3329-0616-FCDC-1CE564E97B7C}"/>
              </a:ext>
            </a:extLst>
          </p:cNvPr>
          <p:cNvSpPr txBox="1"/>
          <p:nvPr/>
        </p:nvSpPr>
        <p:spPr>
          <a:xfrm>
            <a:off x="704850" y="1137285"/>
            <a:ext cx="114871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6EECA"/>
                </a:solidFill>
              </a:rPr>
              <a:t>Why should we exclude samples below 3ng/</a:t>
            </a:r>
            <a:r>
              <a:rPr lang="en-US" sz="1600" b="1" dirty="0" err="1">
                <a:solidFill>
                  <a:srgbClr val="F6EECA"/>
                </a:solidFill>
              </a:rPr>
              <a:t>ul</a:t>
            </a:r>
            <a:r>
              <a:rPr lang="en-US" sz="1600" b="1" dirty="0">
                <a:solidFill>
                  <a:srgbClr val="F6EECA"/>
                </a:solidFill>
              </a:rPr>
              <a:t> concentration to normalize samples before starting the next step?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3C9CCBF7-C993-D963-1DA5-456FE451C8CF}"/>
              </a:ext>
            </a:extLst>
          </p:cNvPr>
          <p:cNvCxnSpPr/>
          <p:nvPr/>
        </p:nvCxnSpPr>
        <p:spPr>
          <a:xfrm>
            <a:off x="2892490" y="1754155"/>
            <a:ext cx="0" cy="41241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09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1FF118-059D-7D6E-7AC0-E145EA2EB971}"/>
              </a:ext>
            </a:extLst>
          </p:cNvPr>
          <p:cNvSpPr txBox="1"/>
          <p:nvPr/>
        </p:nvSpPr>
        <p:spPr>
          <a:xfrm>
            <a:off x="609600" y="1035699"/>
            <a:ext cx="576206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i="0" u="sng" dirty="0">
                <a:solidFill>
                  <a:srgbClr val="F6EECA"/>
                </a:solidFill>
                <a:effectLst/>
              </a:rPr>
              <a:t>You will need to</a:t>
            </a:r>
            <a:r>
              <a:rPr lang="en-US" sz="1800" b="1" i="0" dirty="0">
                <a:solidFill>
                  <a:srgbClr val="F6EECA"/>
                </a:solidFill>
                <a:effectLst/>
              </a:rPr>
              <a:t>:</a:t>
            </a:r>
          </a:p>
          <a:p>
            <a:pPr algn="l"/>
            <a:endParaRPr lang="en-US" sz="1800" b="1" i="0" dirty="0">
              <a:solidFill>
                <a:srgbClr val="F6EECA"/>
              </a:solidFill>
              <a:effectLst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dirty="0">
                <a:solidFill>
                  <a:srgbClr val="F6EECA"/>
                </a:solidFill>
                <a:effectLst/>
              </a:rPr>
              <a:t>Prepare the amplicon ends for barcode attachment </a:t>
            </a:r>
          </a:p>
          <a:p>
            <a:pPr marL="342900" indent="-342900" algn="l">
              <a:buFont typeface="+mj-lt"/>
              <a:buAutoNum type="arabicPeriod"/>
            </a:pPr>
            <a:endParaRPr lang="en-US" sz="1800" b="0" i="0" dirty="0">
              <a:solidFill>
                <a:srgbClr val="F6EECA"/>
              </a:solidFill>
              <a:effectLst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dirty="0">
                <a:solidFill>
                  <a:srgbClr val="F6EECA"/>
                </a:solidFill>
                <a:effectLst/>
              </a:rPr>
              <a:t>Attach (ligate) barcodes supplied in the kit to the prepared amplicon ends</a:t>
            </a:r>
            <a:endParaRPr lang="en-US" sz="1800" dirty="0">
              <a:solidFill>
                <a:srgbClr val="F6EECA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endParaRPr lang="en-US" sz="1800" dirty="0">
              <a:solidFill>
                <a:srgbClr val="F6EECA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rgbClr val="F6EECA"/>
                </a:solidFill>
              </a:rPr>
              <a:t>Pool barcoded samples into one tube – your library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>
              <a:solidFill>
                <a:srgbClr val="F6EECA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rgbClr val="F6EECA"/>
                </a:solidFill>
              </a:rPr>
              <a:t>Clean </a:t>
            </a:r>
            <a:r>
              <a:rPr lang="en-US" sz="1800" b="0" i="0" dirty="0">
                <a:solidFill>
                  <a:srgbClr val="F6EECA"/>
                </a:solidFill>
                <a:effectLst/>
              </a:rPr>
              <a:t>Up your library – </a:t>
            </a:r>
            <a:r>
              <a:rPr lang="en-US" sz="1800" dirty="0">
                <a:solidFill>
                  <a:srgbClr val="F6EECA"/>
                </a:solidFill>
              </a:rPr>
              <a:t>wash out leftover reagents after the End-prep and Barcoding reactions, which affect your next step of the library preparation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>
              <a:solidFill>
                <a:srgbClr val="F6EECA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rgbClr val="F6EECA"/>
                </a:solidFill>
              </a:rPr>
              <a:t>Attach (ligate) sequencing adapters supplied in the kit to the barcoded amplicon ends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>
              <a:solidFill>
                <a:srgbClr val="F6EECA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rgbClr val="F6EECA"/>
                </a:solidFill>
              </a:rPr>
              <a:t>Final Clean </a:t>
            </a:r>
            <a:r>
              <a:rPr lang="en-US" sz="1800" b="0" i="0" dirty="0">
                <a:solidFill>
                  <a:srgbClr val="F6EECA"/>
                </a:solidFill>
                <a:effectLst/>
              </a:rPr>
              <a:t>Up – </a:t>
            </a:r>
            <a:r>
              <a:rPr lang="en-US" sz="1800" dirty="0">
                <a:solidFill>
                  <a:srgbClr val="F6EECA"/>
                </a:solidFill>
              </a:rPr>
              <a:t>wash out leftover reagents after the Adapter Ligation reaction </a:t>
            </a:r>
            <a:endParaRPr lang="en-US" sz="1800" b="0" i="0" dirty="0">
              <a:solidFill>
                <a:srgbClr val="F6EECA"/>
              </a:solidFill>
              <a:effectLst/>
            </a:endParaRPr>
          </a:p>
          <a:p>
            <a:pPr marL="342900" indent="-342900" algn="l">
              <a:buFont typeface="+mj-lt"/>
              <a:buAutoNum type="arabicPeriod"/>
            </a:pPr>
            <a:endParaRPr lang="en-US" sz="1800" b="0" i="0" dirty="0">
              <a:solidFill>
                <a:srgbClr val="F6EECA"/>
              </a:solidFill>
              <a:effectLst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BF9047E-E7C5-0B7B-356C-049FB7748F0F}"/>
              </a:ext>
            </a:extLst>
          </p:cNvPr>
          <p:cNvSpPr txBox="1">
            <a:spLocks/>
          </p:cNvSpPr>
          <p:nvPr/>
        </p:nvSpPr>
        <p:spPr>
          <a:xfrm>
            <a:off x="609600" y="13003"/>
            <a:ext cx="11257984" cy="102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6EECA"/>
                </a:solidFill>
              </a:rPr>
              <a:t>ARTIC for Real-time COVID Genomic Surveillance</a:t>
            </a:r>
            <a:br>
              <a:rPr lang="en-US" sz="2400" dirty="0">
                <a:solidFill>
                  <a:srgbClr val="F6EECA"/>
                </a:solidFill>
              </a:rPr>
            </a:br>
            <a:r>
              <a:rPr lang="en-US" sz="2400" u="sng" dirty="0">
                <a:solidFill>
                  <a:srgbClr val="F6EECA"/>
                </a:solidFill>
              </a:rPr>
              <a:t>Library End-prep, Barcode &amp; Adapter Ligation</a:t>
            </a:r>
            <a:r>
              <a:rPr lang="en-US" sz="2400" dirty="0">
                <a:solidFill>
                  <a:srgbClr val="F6EECA"/>
                </a:solidFill>
              </a:rPr>
              <a:t>:</a:t>
            </a:r>
            <a:endParaRPr lang="ru-RU" sz="2400" b="1" dirty="0">
              <a:solidFill>
                <a:srgbClr val="F6EECA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AE7803E-097A-5E89-55CD-CAB9A50DC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969" y="1135657"/>
            <a:ext cx="5495925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120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22B9B01-9148-1840-6A4D-F8D5746E85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0"/>
          <a:stretch/>
        </p:blipFill>
        <p:spPr>
          <a:xfrm>
            <a:off x="2493218" y="1135657"/>
            <a:ext cx="6669832" cy="4121848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ACE7735-A150-BDAE-37A9-CAF9FE84F637}"/>
              </a:ext>
            </a:extLst>
          </p:cNvPr>
          <p:cNvSpPr txBox="1">
            <a:spLocks/>
          </p:cNvSpPr>
          <p:nvPr/>
        </p:nvSpPr>
        <p:spPr>
          <a:xfrm>
            <a:off x="538899" y="13002"/>
            <a:ext cx="11328685" cy="1122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6EECA"/>
                </a:solidFill>
              </a:rPr>
              <a:t>ARTIC for Real-time COVID Genomic Surveillance</a:t>
            </a:r>
            <a:br>
              <a:rPr lang="en-US" sz="2400" dirty="0">
                <a:solidFill>
                  <a:srgbClr val="F6EECA"/>
                </a:solidFill>
              </a:rPr>
            </a:br>
            <a:r>
              <a:rPr lang="en-US" sz="2400" u="sng" dirty="0">
                <a:solidFill>
                  <a:srgbClr val="F6EECA"/>
                </a:solidFill>
              </a:rPr>
              <a:t>Library End-prep, Barcode &amp; Adapter Ligation</a:t>
            </a:r>
            <a:r>
              <a:rPr lang="en-US" sz="2400" dirty="0">
                <a:solidFill>
                  <a:srgbClr val="F6EECA"/>
                </a:solidFill>
              </a:rPr>
              <a:t>:</a:t>
            </a:r>
            <a:endParaRPr lang="ru-RU" sz="2400" b="1" dirty="0">
              <a:solidFill>
                <a:srgbClr val="F6EECA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C0B6AF-E882-97B2-7B76-5DC7BF586EAC}"/>
              </a:ext>
            </a:extLst>
          </p:cNvPr>
          <p:cNvSpPr txBox="1"/>
          <p:nvPr/>
        </p:nvSpPr>
        <p:spPr>
          <a:xfrm>
            <a:off x="538899" y="6359685"/>
            <a:ext cx="102382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u="sng" dirty="0">
                <a:solidFill>
                  <a:srgbClr val="F6EECA"/>
                </a:solidFill>
                <a:effectLst/>
              </a:rPr>
              <a:t>What does it mean- Prepare the amplicon ends?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648664-420C-5E71-85A8-3031D1E4C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677" y="5349800"/>
            <a:ext cx="2848373" cy="9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018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6FE62BB-DBC8-5210-6BDC-4D4F3209A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14" y="2018383"/>
            <a:ext cx="1286054" cy="24006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49DCE0-FB93-D54E-3202-314578EFA684}"/>
              </a:ext>
            </a:extLst>
          </p:cNvPr>
          <p:cNvSpPr txBox="1"/>
          <p:nvPr/>
        </p:nvSpPr>
        <p:spPr>
          <a:xfrm>
            <a:off x="620814" y="1023016"/>
            <a:ext cx="23012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F6EECA"/>
                </a:solidFill>
                <a:effectLst/>
              </a:rPr>
              <a:t>Library</a:t>
            </a:r>
            <a:r>
              <a:rPr lang="en-US" sz="1800" b="0" i="0" dirty="0">
                <a:solidFill>
                  <a:srgbClr val="F6EECA"/>
                </a:solidFill>
                <a:effectLst/>
              </a:rPr>
              <a:t> – Pooled &amp; Clean Upped barcoded amplicons</a:t>
            </a:r>
          </a:p>
        </p:txBody>
      </p:sp>
      <p:sp>
        <p:nvSpPr>
          <p:cNvPr id="16" name="Стрелка: вправо 15">
            <a:extLst>
              <a:ext uri="{FF2B5EF4-FFF2-40B4-BE49-F238E27FC236}">
                <a16:creationId xmlns:a16="http://schemas.microsoft.com/office/drawing/2014/main" id="{4583268A-CB57-6EC5-FA05-4DC3A70B238B}"/>
              </a:ext>
            </a:extLst>
          </p:cNvPr>
          <p:cNvSpPr/>
          <p:nvPr/>
        </p:nvSpPr>
        <p:spPr>
          <a:xfrm>
            <a:off x="1939670" y="2939923"/>
            <a:ext cx="1872556" cy="465092"/>
          </a:xfrm>
          <a:prstGeom prst="rightArrow">
            <a:avLst/>
          </a:prstGeom>
          <a:solidFill>
            <a:srgbClr val="F1605D"/>
          </a:solidFill>
          <a:ln>
            <a:solidFill>
              <a:srgbClr val="F1605D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279059-1677-1C5E-96A0-9E2592C6F981}"/>
              </a:ext>
            </a:extLst>
          </p:cNvPr>
          <p:cNvSpPr txBox="1"/>
          <p:nvPr/>
        </p:nvSpPr>
        <p:spPr>
          <a:xfrm>
            <a:off x="1841156" y="2427907"/>
            <a:ext cx="20156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6EECA"/>
                </a:solidFill>
              </a:rPr>
              <a:t>Qubit</a:t>
            </a:r>
            <a:r>
              <a:rPr lang="en-US" b="0" i="0" dirty="0">
                <a:solidFill>
                  <a:srgbClr val="F6EECA"/>
                </a:solidFill>
                <a:effectLst/>
              </a:rPr>
              <a:t> (</a:t>
            </a:r>
            <a:r>
              <a:rPr lang="en-US" dirty="0">
                <a:solidFill>
                  <a:srgbClr val="F6EECA"/>
                </a:solidFill>
              </a:rPr>
              <a:t>concentration)</a:t>
            </a:r>
            <a:endParaRPr lang="en-US" b="0" i="0" dirty="0">
              <a:solidFill>
                <a:srgbClr val="F6EECA"/>
              </a:solidFill>
              <a:effectLst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42C51C-436D-09A2-2FAF-88588EEB0C30}"/>
              </a:ext>
            </a:extLst>
          </p:cNvPr>
          <p:cNvSpPr txBox="1"/>
          <p:nvPr/>
        </p:nvSpPr>
        <p:spPr>
          <a:xfrm>
            <a:off x="1740698" y="3452986"/>
            <a:ext cx="2282265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F6EECA"/>
                </a:solidFill>
                <a:effectLst/>
              </a:rPr>
              <a:t>≥30 ng total concentration is needed to achieve max yield!</a:t>
            </a: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9410E990-9E5D-A924-C71E-4D03D40805A2}"/>
              </a:ext>
            </a:extLst>
          </p:cNvPr>
          <p:cNvSpPr txBox="1">
            <a:spLocks/>
          </p:cNvSpPr>
          <p:nvPr/>
        </p:nvSpPr>
        <p:spPr>
          <a:xfrm>
            <a:off x="620814" y="13002"/>
            <a:ext cx="11246770" cy="1122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6EECA"/>
                </a:solidFill>
              </a:rPr>
              <a:t>ARTIC for Real-time COVID Genomic Surveillance</a:t>
            </a:r>
            <a:br>
              <a:rPr lang="en-US" sz="2400" dirty="0">
                <a:solidFill>
                  <a:srgbClr val="F6EECA"/>
                </a:solidFill>
              </a:rPr>
            </a:br>
            <a:r>
              <a:rPr lang="en-US" sz="2400" u="sng" dirty="0">
                <a:solidFill>
                  <a:srgbClr val="F6EECA"/>
                </a:solidFill>
              </a:rPr>
              <a:t>Final Library prep &amp; QC</a:t>
            </a:r>
            <a:r>
              <a:rPr lang="en-US" sz="2400" dirty="0">
                <a:solidFill>
                  <a:srgbClr val="F6EECA"/>
                </a:solidFill>
              </a:rPr>
              <a:t>:</a:t>
            </a:r>
            <a:endParaRPr lang="ru-RU" sz="2400" b="1" dirty="0">
              <a:solidFill>
                <a:srgbClr val="F6EECA"/>
              </a:solidFill>
            </a:endParaRP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443D41A2-A235-C18E-3711-EBEE01B0DB69}"/>
              </a:ext>
            </a:extLst>
          </p:cNvPr>
          <p:cNvGrpSpPr/>
          <p:nvPr/>
        </p:nvGrpSpPr>
        <p:grpSpPr>
          <a:xfrm>
            <a:off x="7482511" y="858452"/>
            <a:ext cx="4385073" cy="923330"/>
            <a:chOff x="7178487" y="5341682"/>
            <a:chExt cx="4385073" cy="92333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8039ADE-F8BC-8569-8147-0B5041F1692C}"/>
                </a:ext>
              </a:extLst>
            </p:cNvPr>
            <p:cNvSpPr txBox="1"/>
            <p:nvPr/>
          </p:nvSpPr>
          <p:spPr>
            <a:xfrm>
              <a:off x="8149214" y="5387849"/>
              <a:ext cx="3414346" cy="8309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F6EECA"/>
                  </a:solidFill>
                </a:rPr>
                <a:t>E</a:t>
              </a:r>
              <a:r>
                <a:rPr lang="en-US" sz="1600" b="0" i="0" dirty="0">
                  <a:solidFill>
                    <a:srgbClr val="F6EECA"/>
                  </a:solidFill>
                  <a:effectLst/>
                </a:rPr>
                <a:t>thanol will kill the Motor Protein and your Amplicons never find pores to be sequenced!</a:t>
              </a:r>
              <a:endParaRPr lang="ru-RU" sz="1600" dirty="0">
                <a:solidFill>
                  <a:srgbClr val="F6EECA"/>
                </a:solidFill>
              </a:endParaRPr>
            </a:p>
          </p:txBody>
        </p:sp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E2FE0BF9-28B4-07CA-4E7D-8E850E86F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78487" y="5341682"/>
              <a:ext cx="884039" cy="92333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791ED05-D098-35C4-A83E-BF2A622ECA6C}"/>
              </a:ext>
            </a:extLst>
          </p:cNvPr>
          <p:cNvSpPr txBox="1"/>
          <p:nvPr/>
        </p:nvSpPr>
        <p:spPr>
          <a:xfrm>
            <a:off x="4057968" y="1024853"/>
            <a:ext cx="25126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rgbClr val="F6EECA"/>
                </a:solidFill>
                <a:effectLst/>
              </a:rPr>
              <a:t>Final Library </a:t>
            </a:r>
            <a:r>
              <a:rPr lang="en-US" sz="1600" b="0" i="0" dirty="0">
                <a:solidFill>
                  <a:srgbClr val="F6EECA"/>
                </a:solidFill>
                <a:effectLst/>
              </a:rPr>
              <a:t>– barcoded amplicons with attached Adapters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A531E2-BDA4-F80A-1E51-DFD9C8DE85BC}"/>
              </a:ext>
            </a:extLst>
          </p:cNvPr>
          <p:cNvSpPr txBox="1"/>
          <p:nvPr/>
        </p:nvSpPr>
        <p:spPr>
          <a:xfrm>
            <a:off x="5597134" y="2248070"/>
            <a:ext cx="438517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1080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6EECA"/>
                </a:solidFill>
                <a:effectLst/>
              </a:rPr>
              <a:t>Clean Up y</a:t>
            </a:r>
            <a:r>
              <a:rPr lang="en-US" dirty="0">
                <a:solidFill>
                  <a:srgbClr val="F6EECA"/>
                </a:solidFill>
              </a:rPr>
              <a:t>our Final </a:t>
            </a:r>
            <a:r>
              <a:rPr lang="en-US" b="0" i="0" dirty="0">
                <a:solidFill>
                  <a:srgbClr val="F6EECA"/>
                </a:solidFill>
                <a:effectLst/>
              </a:rPr>
              <a:t>library </a:t>
            </a:r>
          </a:p>
          <a:p>
            <a:pPr marL="177750" algn="l"/>
            <a:r>
              <a:rPr lang="en-US" dirty="0">
                <a:solidFill>
                  <a:srgbClr val="F1605D"/>
                </a:solidFill>
              </a:rPr>
              <a:t>(do </a:t>
            </a:r>
            <a:r>
              <a:rPr lang="en-US" b="1" i="0" dirty="0">
                <a:solidFill>
                  <a:srgbClr val="F1605D"/>
                </a:solidFill>
                <a:effectLst/>
              </a:rPr>
              <a:t>not use ethanol!</a:t>
            </a:r>
            <a:r>
              <a:rPr lang="en-US" b="0" i="0" dirty="0">
                <a:solidFill>
                  <a:srgbClr val="F1605D"/>
                </a:solidFill>
                <a:effectLst/>
              </a:rPr>
              <a:t>)</a:t>
            </a:r>
          </a:p>
          <a:p>
            <a:pPr marL="285750" indent="-1080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6EECA"/>
                </a:solidFill>
              </a:rPr>
              <a:t>Qubit</a:t>
            </a:r>
            <a:r>
              <a:rPr lang="en-US" b="0" i="0" dirty="0">
                <a:solidFill>
                  <a:srgbClr val="F6EECA"/>
                </a:solidFill>
                <a:effectLst/>
              </a:rPr>
              <a:t> (</a:t>
            </a:r>
            <a:r>
              <a:rPr lang="en-US" dirty="0">
                <a:solidFill>
                  <a:srgbClr val="F6EECA"/>
                </a:solidFill>
              </a:rPr>
              <a:t>concentration)</a:t>
            </a:r>
            <a:endParaRPr lang="en-US" b="0" i="0" dirty="0">
              <a:solidFill>
                <a:srgbClr val="F6EECA"/>
              </a:solidFill>
              <a:effectLst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AFA468D-691E-5870-4F2D-345586BF19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080" y="1999958"/>
            <a:ext cx="1219200" cy="2286000"/>
          </a:xfrm>
          <a:prstGeom prst="rect">
            <a:avLst/>
          </a:prstGeom>
        </p:spPr>
      </p:pic>
      <p:sp>
        <p:nvSpPr>
          <p:cNvPr id="30" name="Стрелка: вправо 29">
            <a:extLst>
              <a:ext uri="{FF2B5EF4-FFF2-40B4-BE49-F238E27FC236}">
                <a16:creationId xmlns:a16="http://schemas.microsoft.com/office/drawing/2014/main" id="{42721CEB-276D-359B-766B-B1B59FE498FF}"/>
              </a:ext>
            </a:extLst>
          </p:cNvPr>
          <p:cNvSpPr/>
          <p:nvPr/>
        </p:nvSpPr>
        <p:spPr>
          <a:xfrm>
            <a:off x="5597134" y="2928871"/>
            <a:ext cx="3280873" cy="487196"/>
          </a:xfrm>
          <a:prstGeom prst="rightArrow">
            <a:avLst/>
          </a:prstGeom>
          <a:solidFill>
            <a:srgbClr val="F1605D"/>
          </a:solidFill>
          <a:ln>
            <a:solidFill>
              <a:srgbClr val="F1605D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FF646E-9B71-BCA8-2650-DBAB3B89FF92}"/>
              </a:ext>
            </a:extLst>
          </p:cNvPr>
          <p:cNvSpPr txBox="1"/>
          <p:nvPr/>
        </p:nvSpPr>
        <p:spPr>
          <a:xfrm>
            <a:off x="9354961" y="2654830"/>
            <a:ext cx="2512623" cy="83099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/>
              <a:t>Final concentration should be 80ng/loading (or 6-7ng/</a:t>
            </a:r>
            <a:r>
              <a:rPr lang="en-US" sz="1600" b="1" dirty="0" err="1"/>
              <a:t>ul</a:t>
            </a:r>
            <a:r>
              <a:rPr lang="en-US" sz="1600" b="1" dirty="0"/>
              <a:t>)</a:t>
            </a:r>
            <a:endParaRPr lang="ru-RU" sz="1600" b="1" dirty="0"/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D790B601-7512-8688-CBB8-94CC8A2DD0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8989"/>
          <a:stretch/>
        </p:blipFill>
        <p:spPr>
          <a:xfrm>
            <a:off x="3023455" y="5361490"/>
            <a:ext cx="4689097" cy="129610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02860A6-79D6-15AD-51FC-67FCFDD79C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6544" y="5261724"/>
            <a:ext cx="3191320" cy="1495634"/>
          </a:xfrm>
          <a:prstGeom prst="rect">
            <a:avLst/>
          </a:prstGeom>
        </p:spPr>
      </p:pic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09A313EB-0960-CAE5-EF97-E1357F8F9039}"/>
              </a:ext>
            </a:extLst>
          </p:cNvPr>
          <p:cNvCxnSpPr/>
          <p:nvPr/>
        </p:nvCxnSpPr>
        <p:spPr>
          <a:xfrm>
            <a:off x="7637907" y="5663681"/>
            <a:ext cx="116545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498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75012C-79C3-90A6-F927-2EB42BFF4729}"/>
              </a:ext>
            </a:extLst>
          </p:cNvPr>
          <p:cNvSpPr txBox="1"/>
          <p:nvPr/>
        </p:nvSpPr>
        <p:spPr>
          <a:xfrm>
            <a:off x="1966712" y="2922946"/>
            <a:ext cx="417380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B050"/>
              </a:buClr>
              <a:buSzPct val="150000"/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F6EECA"/>
                </a:solidFill>
              </a:rPr>
              <a:t>get confidence in your results</a:t>
            </a:r>
          </a:p>
          <a:p>
            <a:pPr marL="285750" indent="-285750">
              <a:buClr>
                <a:srgbClr val="00B050"/>
              </a:buClr>
              <a:buSzPct val="150000"/>
              <a:buFont typeface="Wingdings" panose="05000000000000000000" pitchFamily="2" charset="2"/>
              <a:buChar char="ü"/>
            </a:pPr>
            <a:endParaRPr lang="en-US" sz="1600" dirty="0">
              <a:solidFill>
                <a:srgbClr val="F6EECA"/>
              </a:solidFill>
            </a:endParaRPr>
          </a:p>
          <a:p>
            <a:pPr marL="285750" indent="-285750">
              <a:buClr>
                <a:srgbClr val="00B050"/>
              </a:buClr>
              <a:buSzPct val="150000"/>
              <a:buFont typeface="Wingdings" panose="05000000000000000000" pitchFamily="2" charset="2"/>
              <a:buChar char="ü"/>
            </a:pPr>
            <a:endParaRPr lang="en-US" sz="1600" dirty="0">
              <a:solidFill>
                <a:srgbClr val="F6EECA"/>
              </a:solidFill>
            </a:endParaRPr>
          </a:p>
          <a:p>
            <a:pPr marL="285750" indent="-285750">
              <a:buClr>
                <a:srgbClr val="00B050"/>
              </a:buClr>
              <a:buSzPct val="150000"/>
              <a:buFont typeface="Wingdings" panose="05000000000000000000" pitchFamily="2" charset="2"/>
              <a:buChar char="ü"/>
            </a:pPr>
            <a:endParaRPr lang="en-US" sz="1600" dirty="0">
              <a:solidFill>
                <a:srgbClr val="F6EECA"/>
              </a:solidFill>
            </a:endParaRPr>
          </a:p>
          <a:p>
            <a:pPr marL="285750" indent="-285750">
              <a:buClr>
                <a:srgbClr val="00B050"/>
              </a:buClr>
              <a:buSzPct val="150000"/>
              <a:buFont typeface="Wingdings" panose="05000000000000000000" pitchFamily="2" charset="2"/>
              <a:buChar char="ü"/>
            </a:pPr>
            <a:endParaRPr lang="en-US" sz="1600" dirty="0">
              <a:solidFill>
                <a:srgbClr val="F6EECA"/>
              </a:solidFill>
            </a:endParaRPr>
          </a:p>
          <a:p>
            <a:pPr marL="285750" indent="-285750">
              <a:buClr>
                <a:srgbClr val="00B050"/>
              </a:buClr>
              <a:buSzPct val="150000"/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F6EECA"/>
                </a:solidFill>
              </a:rPr>
              <a:t>minimize the time (i.e., not needed to repeat analyses)</a:t>
            </a:r>
          </a:p>
          <a:p>
            <a:pPr marL="285750" indent="-285750">
              <a:buClr>
                <a:srgbClr val="00B050"/>
              </a:buClr>
              <a:buSzPct val="150000"/>
              <a:buFont typeface="Wingdings" panose="05000000000000000000" pitchFamily="2" charset="2"/>
              <a:buChar char="ü"/>
            </a:pPr>
            <a:endParaRPr lang="en-US" sz="1600" dirty="0">
              <a:solidFill>
                <a:srgbClr val="F6EECA"/>
              </a:solidFill>
            </a:endParaRPr>
          </a:p>
          <a:p>
            <a:pPr marL="285750" indent="-285750">
              <a:buClr>
                <a:srgbClr val="00B050"/>
              </a:buClr>
              <a:buSzPct val="150000"/>
              <a:buFont typeface="Wingdings" panose="05000000000000000000" pitchFamily="2" charset="2"/>
              <a:buChar char="ü"/>
            </a:pPr>
            <a:endParaRPr lang="en-US" sz="1600" dirty="0">
              <a:solidFill>
                <a:srgbClr val="F6EECA"/>
              </a:solidFill>
            </a:endParaRPr>
          </a:p>
          <a:p>
            <a:pPr marL="285750" indent="-285750">
              <a:buClr>
                <a:srgbClr val="00B050"/>
              </a:buClr>
              <a:buSzPct val="150000"/>
              <a:buFont typeface="Wingdings" panose="05000000000000000000" pitchFamily="2" charset="2"/>
              <a:buChar char="ü"/>
            </a:pPr>
            <a:endParaRPr lang="en-US" sz="1600" dirty="0">
              <a:solidFill>
                <a:srgbClr val="F6EECA"/>
              </a:solidFill>
            </a:endParaRPr>
          </a:p>
          <a:p>
            <a:pPr marL="285750" indent="-285750">
              <a:buClr>
                <a:srgbClr val="00B050"/>
              </a:buClr>
              <a:buSzPct val="150000"/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F6EECA"/>
                </a:solidFill>
              </a:rPr>
              <a:t>optimize resources and budget</a:t>
            </a:r>
          </a:p>
        </p:txBody>
      </p: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7CE3DD82-0A56-CB02-AC7B-54A027374456}"/>
              </a:ext>
            </a:extLst>
          </p:cNvPr>
          <p:cNvGrpSpPr/>
          <p:nvPr/>
        </p:nvGrpSpPr>
        <p:grpSpPr>
          <a:xfrm>
            <a:off x="2188181" y="1502766"/>
            <a:ext cx="1912436" cy="1029434"/>
            <a:chOff x="1823459" y="1549831"/>
            <a:chExt cx="1912436" cy="1029434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B8900E74-937F-7751-2DFE-061689070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2066381" y="1631395"/>
              <a:ext cx="704948" cy="11907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F45903-4A9E-82FA-BFEF-0A09649AB54B}"/>
                </a:ext>
              </a:extLst>
            </p:cNvPr>
            <p:cNvSpPr txBox="1"/>
            <p:nvPr/>
          </p:nvSpPr>
          <p:spPr>
            <a:xfrm>
              <a:off x="2076427" y="1549831"/>
              <a:ext cx="165946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1" dirty="0">
                  <a:solidFill>
                    <a:srgbClr val="F6EECA"/>
                  </a:solidFill>
                </a:rPr>
                <a:t>intact</a:t>
              </a:r>
              <a:endParaRPr lang="ru-RU" sz="1600" i="1" dirty="0">
                <a:solidFill>
                  <a:srgbClr val="F6EECA"/>
                </a:solidFill>
              </a:endParaRPr>
            </a:p>
          </p:txBody>
        </p: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DB023B85-5CAD-9332-CCE1-10497CCAD820}"/>
              </a:ext>
            </a:extLst>
          </p:cNvPr>
          <p:cNvGrpSpPr/>
          <p:nvPr/>
        </p:nvGrpSpPr>
        <p:grpSpPr>
          <a:xfrm>
            <a:off x="8091385" y="1607262"/>
            <a:ext cx="1333753" cy="949350"/>
            <a:chOff x="7494409" y="1553705"/>
            <a:chExt cx="1333753" cy="949350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A436D7D5-A5EC-9EED-DB22-459058B53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7775436" y="1593290"/>
              <a:ext cx="628738" cy="119079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EC1B8E1-AF3E-AC96-E999-219532AEB6CF}"/>
                </a:ext>
              </a:extLst>
            </p:cNvPr>
            <p:cNvSpPr txBox="1"/>
            <p:nvPr/>
          </p:nvSpPr>
          <p:spPr>
            <a:xfrm>
              <a:off x="7563750" y="1553705"/>
              <a:ext cx="12644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1" dirty="0">
                  <a:solidFill>
                    <a:srgbClr val="F6EECA"/>
                  </a:solidFill>
                </a:rPr>
                <a:t>degraded</a:t>
              </a:r>
              <a:r>
                <a:rPr lang="en-US" sz="1600" i="1" dirty="0"/>
                <a:t> </a:t>
              </a:r>
              <a:endParaRPr lang="ru-RU" sz="1600" i="1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2D5A132-C230-C958-CDFD-4C3F15EFCAC2}"/>
              </a:ext>
            </a:extLst>
          </p:cNvPr>
          <p:cNvSpPr txBox="1"/>
          <p:nvPr/>
        </p:nvSpPr>
        <p:spPr>
          <a:xfrm>
            <a:off x="8004994" y="2823666"/>
            <a:ext cx="3658633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SzPct val="150000"/>
              <a:buFont typeface="Calibri" panose="020F0502020204030204" pitchFamily="34" charset="0"/>
              <a:buChar char="x"/>
            </a:pPr>
            <a:r>
              <a:rPr lang="en-US" sz="1600" dirty="0">
                <a:solidFill>
                  <a:srgbClr val="F6EECA"/>
                </a:solidFill>
              </a:rPr>
              <a:t>poor-quality results</a:t>
            </a:r>
          </a:p>
          <a:p>
            <a:pPr marL="285750" indent="-285750">
              <a:buClr>
                <a:srgbClr val="FF0000"/>
              </a:buClr>
              <a:buSzPct val="150000"/>
              <a:buFont typeface="Calibri" panose="020F0502020204030204" pitchFamily="34" charset="0"/>
              <a:buChar char="x"/>
            </a:pPr>
            <a:endParaRPr lang="en-US" sz="1600" dirty="0">
              <a:solidFill>
                <a:srgbClr val="F6EECA"/>
              </a:solidFill>
            </a:endParaRPr>
          </a:p>
          <a:p>
            <a:pPr marL="285750" indent="-285750">
              <a:buClr>
                <a:srgbClr val="FF0000"/>
              </a:buClr>
              <a:buSzPct val="150000"/>
              <a:buFont typeface="Calibri" panose="020F0502020204030204" pitchFamily="34" charset="0"/>
              <a:buChar char="x"/>
            </a:pPr>
            <a:endParaRPr lang="en-US" sz="1600" dirty="0">
              <a:solidFill>
                <a:srgbClr val="F6EECA"/>
              </a:solidFill>
            </a:endParaRPr>
          </a:p>
          <a:p>
            <a:pPr marL="285750" indent="-285750">
              <a:buClr>
                <a:srgbClr val="FF0000"/>
              </a:buClr>
              <a:buSzPct val="150000"/>
              <a:buFont typeface="Calibri" panose="020F0502020204030204" pitchFamily="34" charset="0"/>
              <a:buChar char="x"/>
            </a:pPr>
            <a:endParaRPr lang="en-US" sz="1600" dirty="0">
              <a:solidFill>
                <a:srgbClr val="F6EECA"/>
              </a:solidFill>
            </a:endParaRPr>
          </a:p>
          <a:p>
            <a:pPr marL="285750" indent="-285750">
              <a:buClr>
                <a:srgbClr val="FF0000"/>
              </a:buClr>
              <a:buSzPct val="150000"/>
              <a:buFont typeface="Calibri" panose="020F0502020204030204" pitchFamily="34" charset="0"/>
              <a:buChar char="x"/>
            </a:pPr>
            <a:endParaRPr lang="en-US" sz="1600" dirty="0">
              <a:solidFill>
                <a:srgbClr val="F6EECA"/>
              </a:solidFill>
            </a:endParaRPr>
          </a:p>
          <a:p>
            <a:pPr marL="285750" indent="-285750">
              <a:buClr>
                <a:srgbClr val="FF0000"/>
              </a:buClr>
              <a:buSzPct val="150000"/>
              <a:buFont typeface="Calibri" panose="020F0502020204030204" pitchFamily="34" charset="0"/>
              <a:buChar char="x"/>
            </a:pPr>
            <a:r>
              <a:rPr lang="en-US" sz="1600" dirty="0">
                <a:solidFill>
                  <a:srgbClr val="F6EECA"/>
                </a:solidFill>
              </a:rPr>
              <a:t>waste time due to repeat analyses</a:t>
            </a:r>
          </a:p>
          <a:p>
            <a:pPr marL="285750" indent="-285750">
              <a:buClr>
                <a:srgbClr val="FF0000"/>
              </a:buClr>
              <a:buSzPct val="150000"/>
              <a:buFont typeface="Calibri" panose="020F0502020204030204" pitchFamily="34" charset="0"/>
              <a:buChar char="x"/>
            </a:pPr>
            <a:endParaRPr lang="en-US" sz="1600" dirty="0">
              <a:solidFill>
                <a:srgbClr val="F6EECA"/>
              </a:solidFill>
            </a:endParaRPr>
          </a:p>
          <a:p>
            <a:pPr marL="285750" indent="-285750">
              <a:buClr>
                <a:srgbClr val="FF0000"/>
              </a:buClr>
              <a:buSzPct val="150000"/>
              <a:buFont typeface="Calibri" panose="020F0502020204030204" pitchFamily="34" charset="0"/>
              <a:buChar char="x"/>
            </a:pPr>
            <a:endParaRPr lang="en-US" sz="1600" dirty="0">
              <a:solidFill>
                <a:srgbClr val="F6EECA"/>
              </a:solidFill>
            </a:endParaRPr>
          </a:p>
          <a:p>
            <a:pPr marL="285750" indent="-285750">
              <a:buClr>
                <a:srgbClr val="FF0000"/>
              </a:buClr>
              <a:buSzPct val="150000"/>
              <a:buFont typeface="Calibri" panose="020F0502020204030204" pitchFamily="34" charset="0"/>
              <a:buChar char="x"/>
            </a:pPr>
            <a:endParaRPr lang="en-US" sz="1600" dirty="0">
              <a:solidFill>
                <a:srgbClr val="F6EECA"/>
              </a:solidFill>
            </a:endParaRPr>
          </a:p>
          <a:p>
            <a:pPr marL="285750" indent="-285750">
              <a:buClr>
                <a:srgbClr val="FF0000"/>
              </a:buClr>
              <a:buSzPct val="150000"/>
              <a:buFont typeface="Calibri" panose="020F0502020204030204" pitchFamily="34" charset="0"/>
              <a:buChar char="x"/>
            </a:pPr>
            <a:endParaRPr lang="en-US" sz="1600" dirty="0">
              <a:solidFill>
                <a:srgbClr val="F6EECA"/>
              </a:solidFill>
            </a:endParaRPr>
          </a:p>
          <a:p>
            <a:pPr marL="285750" indent="-285750">
              <a:buClr>
                <a:srgbClr val="FF0000"/>
              </a:buClr>
              <a:buSzPct val="150000"/>
              <a:buFont typeface="Calibri" panose="020F0502020204030204" pitchFamily="34" charset="0"/>
              <a:buChar char="x"/>
            </a:pPr>
            <a:r>
              <a:rPr lang="en-US" sz="1600" dirty="0">
                <a:solidFill>
                  <a:srgbClr val="F6EECA"/>
                </a:solidFill>
              </a:rPr>
              <a:t>waste lab resources and reagents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6826C820-1263-3584-BA9D-CECF3A381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54" y="8982"/>
            <a:ext cx="10216720" cy="105385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6EECA"/>
                </a:solidFill>
              </a:rPr>
              <a:t>ARTIC for Real-time COVID Genomic Surveillance </a:t>
            </a:r>
            <a:br>
              <a:rPr lang="en-US" sz="2400" dirty="0">
                <a:solidFill>
                  <a:srgbClr val="F6EECA"/>
                </a:solidFill>
              </a:rPr>
            </a:br>
            <a:r>
              <a:rPr lang="en-US" sz="2400" u="sng" dirty="0">
                <a:solidFill>
                  <a:srgbClr val="F6EECA"/>
                </a:solidFill>
              </a:rPr>
              <a:t>Sample Quality Control</a:t>
            </a:r>
            <a:r>
              <a:rPr lang="en-US" sz="2400" dirty="0">
                <a:solidFill>
                  <a:srgbClr val="F6EECA"/>
                </a:solidFill>
              </a:rPr>
              <a:t>:</a:t>
            </a:r>
            <a:endParaRPr lang="ru-RU" sz="2400" dirty="0">
              <a:solidFill>
                <a:srgbClr val="F6EECA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D6A4D3-C05E-65CD-1D4C-16553E730212}"/>
              </a:ext>
            </a:extLst>
          </p:cNvPr>
          <p:cNvSpPr txBox="1"/>
          <p:nvPr/>
        </p:nvSpPr>
        <p:spPr>
          <a:xfrm>
            <a:off x="651355" y="962996"/>
            <a:ext cx="102167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6EECA"/>
                </a:solidFill>
              </a:rPr>
              <a:t>Good sample quality is important for robust sequencing results in your lab!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857B625-1786-6E2B-241E-F211F603D5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73" y="2694792"/>
            <a:ext cx="1295086" cy="1305447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0CB5698C-6385-0AE6-B600-97328E9CA4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4070" y="2648946"/>
            <a:ext cx="1275460" cy="1245721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35E5C4D8-62D5-6CFE-7C92-EDC9674E5B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4657" y="4033002"/>
            <a:ext cx="806784" cy="801864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3C898974-7C85-6511-A734-1E7EE4D736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387" y="4033002"/>
            <a:ext cx="923865" cy="91921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4DC5A7DA-74C2-F1CD-AAC7-ACD9126E52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71799" y="5086166"/>
            <a:ext cx="1077731" cy="1269656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FE33C13E-0AFB-BA10-1BE3-2E3499D098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1776" y="5184843"/>
            <a:ext cx="968476" cy="1072302"/>
          </a:xfrm>
          <a:prstGeom prst="rect">
            <a:avLst/>
          </a:prstGeom>
        </p:spPr>
      </p:pic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6C733A24-BE99-F9FB-CA48-D3C2274F6641}"/>
              </a:ext>
            </a:extLst>
          </p:cNvPr>
          <p:cNvCxnSpPr/>
          <p:nvPr/>
        </p:nvCxnSpPr>
        <p:spPr>
          <a:xfrm>
            <a:off x="6096000" y="2461712"/>
            <a:ext cx="0" cy="3795433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0065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Группа 73">
            <a:extLst>
              <a:ext uri="{FF2B5EF4-FFF2-40B4-BE49-F238E27FC236}">
                <a16:creationId xmlns:a16="http://schemas.microsoft.com/office/drawing/2014/main" id="{E7B5E73F-56C0-2CC5-6CF4-1F8568638A7F}"/>
              </a:ext>
            </a:extLst>
          </p:cNvPr>
          <p:cNvGrpSpPr/>
          <p:nvPr/>
        </p:nvGrpSpPr>
        <p:grpSpPr>
          <a:xfrm>
            <a:off x="472430" y="2096369"/>
            <a:ext cx="2388634" cy="1742433"/>
            <a:chOff x="3242111" y="4177816"/>
            <a:chExt cx="2388634" cy="1742433"/>
          </a:xfrm>
        </p:grpSpPr>
        <p:pic>
          <p:nvPicPr>
            <p:cNvPr id="67" name="Рисунок 66">
              <a:extLst>
                <a:ext uri="{FF2B5EF4-FFF2-40B4-BE49-F238E27FC236}">
                  <a16:creationId xmlns:a16="http://schemas.microsoft.com/office/drawing/2014/main" id="{9A2DD10F-CA7E-7C8D-CF19-E1448B871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42111" y="4177816"/>
              <a:ext cx="2388634" cy="1742433"/>
            </a:xfrm>
            <a:prstGeom prst="rect">
              <a:avLst/>
            </a:prstGeom>
          </p:spPr>
        </p:pic>
        <p:pic>
          <p:nvPicPr>
            <p:cNvPr id="73" name="Рисунок 72">
              <a:extLst>
                <a:ext uri="{FF2B5EF4-FFF2-40B4-BE49-F238E27FC236}">
                  <a16:creationId xmlns:a16="http://schemas.microsoft.com/office/drawing/2014/main" id="{32C954BF-17C7-7D74-F665-DBEB35849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6707" y="4502893"/>
              <a:ext cx="629682" cy="70444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glow rad="228600">
                <a:schemeClr val="accent5">
                  <a:satMod val="175000"/>
                  <a:alpha val="40000"/>
                </a:schemeClr>
              </a:glow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6EC2E97-DE61-4C5B-05D7-E2AE61A113EB}"/>
              </a:ext>
            </a:extLst>
          </p:cNvPr>
          <p:cNvSpPr txBox="1"/>
          <p:nvPr/>
        </p:nvSpPr>
        <p:spPr>
          <a:xfrm>
            <a:off x="647699" y="1076571"/>
            <a:ext cx="588511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6EECA"/>
                </a:solidFill>
              </a:rPr>
              <a:t>You will need:</a:t>
            </a:r>
          </a:p>
          <a:p>
            <a:endParaRPr lang="en-US" sz="2000" b="1" dirty="0">
              <a:solidFill>
                <a:srgbClr val="F6EECA"/>
              </a:solidFill>
            </a:endParaRPr>
          </a:p>
          <a:p>
            <a:endParaRPr lang="en-US" sz="2000" b="1" dirty="0">
              <a:solidFill>
                <a:srgbClr val="F6EECA"/>
              </a:solidFill>
            </a:endParaRPr>
          </a:p>
        </p:txBody>
      </p:sp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AD61C75D-C2F3-F8C7-2C40-961E9638B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685" y="3344518"/>
            <a:ext cx="5679315" cy="3373763"/>
          </a:xfrm>
          <a:prstGeom prst="rect">
            <a:avLst/>
          </a:prstGeom>
        </p:spPr>
      </p:pic>
      <p:pic>
        <p:nvPicPr>
          <p:cNvPr id="8194" name="Picture 2" descr="Performance of a scalable extraction-free RNA-seq method">
            <a:extLst>
              <a:ext uri="{FF2B5EF4-FFF2-40B4-BE49-F238E27FC236}">
                <a16:creationId xmlns:a16="http://schemas.microsoft.com/office/drawing/2014/main" id="{DA4DD7CA-66F9-9FBD-5561-1E5180A57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746" y="1076571"/>
            <a:ext cx="1618727" cy="203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E60D0CD-6FE1-D8C9-F89C-1F8B82D4D014}"/>
              </a:ext>
            </a:extLst>
          </p:cNvPr>
          <p:cNvSpPr txBox="1"/>
          <p:nvPr/>
        </p:nvSpPr>
        <p:spPr>
          <a:xfrm>
            <a:off x="4317377" y="1172057"/>
            <a:ext cx="384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6EECA"/>
                </a:solidFill>
                <a:latin typeface="+mn-lt"/>
              </a:rPr>
              <a:t>2) ONT Reagents to prepare your: </a:t>
            </a:r>
            <a:endParaRPr lang="ru-RU" sz="1800" b="1" dirty="0">
              <a:solidFill>
                <a:srgbClr val="F6EECA"/>
              </a:solidFill>
              <a:latin typeface="+mn-lt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F41F58E-D612-5E1A-52A0-629E6B7A8379}"/>
              </a:ext>
            </a:extLst>
          </p:cNvPr>
          <p:cNvSpPr txBox="1"/>
          <p:nvPr/>
        </p:nvSpPr>
        <p:spPr>
          <a:xfrm>
            <a:off x="7637945" y="3883549"/>
            <a:ext cx="34287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5) </a:t>
            </a:r>
            <a:r>
              <a:rPr lang="en-US" sz="1800" b="1" dirty="0" err="1"/>
              <a:t>MinION</a:t>
            </a:r>
            <a:r>
              <a:rPr lang="en-US" sz="1800" b="1" dirty="0"/>
              <a:t> sequencing device</a:t>
            </a:r>
            <a:endParaRPr lang="ru-RU" sz="1800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CDF8ED2-83E2-AACC-AD6C-F9EFE17A2AF2}"/>
              </a:ext>
            </a:extLst>
          </p:cNvPr>
          <p:cNvSpPr txBox="1"/>
          <p:nvPr/>
        </p:nvSpPr>
        <p:spPr>
          <a:xfrm>
            <a:off x="309763" y="1557181"/>
            <a:ext cx="26641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0" dirty="0">
                <a:solidFill>
                  <a:srgbClr val="F6EECA"/>
                </a:solidFill>
                <a:effectLst/>
              </a:rPr>
              <a:t>1) Laptop with installed </a:t>
            </a:r>
            <a:r>
              <a:rPr lang="en-US" sz="1600" b="1" i="0" dirty="0" err="1">
                <a:solidFill>
                  <a:srgbClr val="F6EECA"/>
                </a:solidFill>
                <a:effectLst/>
              </a:rPr>
              <a:t>MinKNOW</a:t>
            </a:r>
            <a:r>
              <a:rPr lang="en-US" sz="1600" b="1" dirty="0">
                <a:solidFill>
                  <a:srgbClr val="F6EECA"/>
                </a:solidFill>
              </a:rPr>
              <a:t>, RAMPART</a:t>
            </a:r>
            <a:endParaRPr lang="ru-RU" sz="1600" dirty="0">
              <a:solidFill>
                <a:srgbClr val="F6EECA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7E2CE66-BE92-B365-7B98-D89B1CDB4ED1}"/>
              </a:ext>
            </a:extLst>
          </p:cNvPr>
          <p:cNvSpPr txBox="1"/>
          <p:nvPr/>
        </p:nvSpPr>
        <p:spPr>
          <a:xfrm>
            <a:off x="4524562" y="1511866"/>
            <a:ext cx="40844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lphaLcParenR"/>
            </a:pPr>
            <a:r>
              <a:rPr lang="en-US" sz="1800" dirty="0">
                <a:solidFill>
                  <a:srgbClr val="F6EECA"/>
                </a:solidFill>
                <a:latin typeface="Calibri" panose="020F0502020204030204" pitchFamily="34" charset="0"/>
              </a:rPr>
              <a:t>Priming Mix</a:t>
            </a:r>
          </a:p>
          <a:p>
            <a:pPr marL="342900" indent="-342900">
              <a:buAutoNum type="alphaLcParenR"/>
            </a:pPr>
            <a:r>
              <a:rPr lang="en-US" sz="1800" dirty="0">
                <a:solidFill>
                  <a:srgbClr val="F6EECA"/>
                </a:solidFill>
                <a:latin typeface="Calibri" panose="020F0502020204030204" pitchFamily="34" charset="0"/>
              </a:rPr>
              <a:t>Loading Mix for the library</a:t>
            </a:r>
            <a:endParaRPr lang="ru-RU" sz="1800" dirty="0">
              <a:solidFill>
                <a:srgbClr val="F6EECA"/>
              </a:solidFill>
            </a:endParaRPr>
          </a:p>
        </p:txBody>
      </p:sp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4B0177C3-6CB8-4A22-8FF7-2026731F7E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369" y="4369275"/>
            <a:ext cx="4795373" cy="2209633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BB73099F-3422-3371-2099-DEEFA286E11F}"/>
              </a:ext>
            </a:extLst>
          </p:cNvPr>
          <p:cNvSpPr txBox="1"/>
          <p:nvPr/>
        </p:nvSpPr>
        <p:spPr>
          <a:xfrm>
            <a:off x="1906708" y="4023638"/>
            <a:ext cx="2283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6EECA"/>
                </a:solidFill>
              </a:rPr>
              <a:t>4) Flow Cell</a:t>
            </a:r>
            <a:endParaRPr lang="ru-RU" sz="1800" b="1" dirty="0">
              <a:solidFill>
                <a:srgbClr val="F6EECA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BA262D-962A-01B0-D842-D6305E0CA3D5}"/>
              </a:ext>
            </a:extLst>
          </p:cNvPr>
          <p:cNvSpPr txBox="1"/>
          <p:nvPr/>
        </p:nvSpPr>
        <p:spPr>
          <a:xfrm>
            <a:off x="9255967" y="430240"/>
            <a:ext cx="27632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6EECA"/>
                </a:solidFill>
              </a:rPr>
              <a:t>3) your final Clean Upped Library (80ng)</a:t>
            </a:r>
            <a:endParaRPr lang="ru-RU" sz="1800" b="1" dirty="0">
              <a:solidFill>
                <a:srgbClr val="F6EECA"/>
              </a:solidFill>
            </a:endParaRP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2CC59398-09C4-D1AE-1AD7-BBAEB422EEBB}"/>
              </a:ext>
            </a:extLst>
          </p:cNvPr>
          <p:cNvSpPr txBox="1">
            <a:spLocks/>
          </p:cNvSpPr>
          <p:nvPr/>
        </p:nvSpPr>
        <p:spPr>
          <a:xfrm>
            <a:off x="647700" y="-23729"/>
            <a:ext cx="11205232" cy="1122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6EECA"/>
                </a:solidFill>
              </a:rPr>
              <a:t>ARTIC for Real-time COVID Genomic Surveillance</a:t>
            </a:r>
            <a:br>
              <a:rPr lang="en-US" sz="2400" dirty="0">
                <a:solidFill>
                  <a:srgbClr val="F6EECA"/>
                </a:solidFill>
              </a:rPr>
            </a:br>
            <a:r>
              <a:rPr lang="en-US" sz="2400" u="sng" dirty="0">
                <a:solidFill>
                  <a:srgbClr val="F6EECA"/>
                </a:solidFill>
              </a:rPr>
              <a:t>Loading Flow Cell &amp; Start Sequencing</a:t>
            </a:r>
            <a:r>
              <a:rPr lang="en-US" sz="2400" dirty="0">
                <a:solidFill>
                  <a:srgbClr val="F6EECA"/>
                </a:solidFill>
              </a:rPr>
              <a:t>:</a:t>
            </a:r>
            <a:endParaRPr lang="ru-RU" sz="2400" b="1" dirty="0">
              <a:solidFill>
                <a:srgbClr val="F6EEC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253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1D67EB8-A5D0-2A4E-1523-F3225B9E1020}"/>
              </a:ext>
            </a:extLst>
          </p:cNvPr>
          <p:cNvSpPr txBox="1"/>
          <p:nvPr/>
        </p:nvSpPr>
        <p:spPr>
          <a:xfrm>
            <a:off x="5961019" y="6208691"/>
            <a:ext cx="609746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rgbClr val="F6EECA"/>
                </a:solidFill>
              </a:rPr>
              <a:t>Wang, Y., et al. Nanopore sequencing technology, bioinformatics and applications. Nat </a:t>
            </a:r>
            <a:r>
              <a:rPr lang="en-US" sz="1100" dirty="0" err="1">
                <a:solidFill>
                  <a:srgbClr val="F6EECA"/>
                </a:solidFill>
              </a:rPr>
              <a:t>Biotechnol</a:t>
            </a:r>
            <a:r>
              <a:rPr lang="en-US" sz="1100" dirty="0">
                <a:solidFill>
                  <a:srgbClr val="F6EECA"/>
                </a:solidFill>
              </a:rPr>
              <a:t> 39, 1348–1365 (2021). https://doi.org/10.1038/s41587-021-01108-x</a:t>
            </a:r>
            <a:endParaRPr lang="ru-RU" sz="1100" dirty="0">
              <a:solidFill>
                <a:srgbClr val="F6EECA"/>
              </a:solidFill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D2DCC91-5643-8033-D2BB-C2D72D30D3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671" y="1815187"/>
            <a:ext cx="6556566" cy="414451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95E1B7A-E101-C52B-4E77-06A34491E3AA}"/>
              </a:ext>
            </a:extLst>
          </p:cNvPr>
          <p:cNvSpPr txBox="1"/>
          <p:nvPr/>
        </p:nvSpPr>
        <p:spPr>
          <a:xfrm>
            <a:off x="263168" y="1544932"/>
            <a:ext cx="51388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600" dirty="0">
                <a:solidFill>
                  <a:srgbClr val="F6EECA"/>
                </a:solidFill>
              </a:rPr>
              <a:t>Open </a:t>
            </a:r>
            <a:r>
              <a:rPr lang="en-US" sz="1600" dirty="0" err="1">
                <a:solidFill>
                  <a:srgbClr val="F6EECA"/>
                </a:solidFill>
              </a:rPr>
              <a:t>MinKNOW</a:t>
            </a:r>
            <a:r>
              <a:rPr lang="en-US" sz="1600" dirty="0">
                <a:solidFill>
                  <a:srgbClr val="F6EECA"/>
                </a:solidFill>
              </a:rPr>
              <a:t> on your laptop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i="0" dirty="0">
                <a:solidFill>
                  <a:srgbClr val="F6EECA"/>
                </a:solidFill>
                <a:effectLst/>
              </a:rPr>
              <a:t>Start Sequencing experiment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solidFill>
                  <a:srgbClr val="F6EECA"/>
                </a:solidFill>
              </a:rPr>
              <a:t>Name the Run and set up sequencing settings</a:t>
            </a:r>
            <a:endParaRPr lang="ru-RU" sz="1600" dirty="0">
              <a:solidFill>
                <a:srgbClr val="F6EECA"/>
              </a:solidFill>
            </a:endParaRPr>
          </a:p>
        </p:txBody>
      </p:sp>
      <p:pic>
        <p:nvPicPr>
          <p:cNvPr id="16386" name="Picture 2" descr="Oxford Nanopore on Twitter: &quot;SR: Remora is 2nd, lightweight pass through  the signal, that can run with basecalling, sacrificing no accuracy when  delivering methylation analysis in the same experiment. Now in Bonito">
            <a:extLst>
              <a:ext uri="{FF2B5EF4-FFF2-40B4-BE49-F238E27FC236}">
                <a16:creationId xmlns:a16="http://schemas.microsoft.com/office/drawing/2014/main" id="{1DF8B356-D56B-F4A9-08B0-B442260BE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805" y="2751452"/>
            <a:ext cx="3420377" cy="346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11CAFA6D-3AA3-8A27-D044-34A7911E7EDD}"/>
              </a:ext>
            </a:extLst>
          </p:cNvPr>
          <p:cNvCxnSpPr/>
          <p:nvPr/>
        </p:nvCxnSpPr>
        <p:spPr>
          <a:xfrm>
            <a:off x="609598" y="3043628"/>
            <a:ext cx="1256044" cy="514633"/>
          </a:xfrm>
          <a:prstGeom prst="straightConnector1">
            <a:avLst/>
          </a:prstGeom>
          <a:ln w="57150">
            <a:solidFill>
              <a:srgbClr val="F160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1A252284-8F27-8775-CDE0-FB6BBEA85D95}"/>
              </a:ext>
            </a:extLst>
          </p:cNvPr>
          <p:cNvSpPr txBox="1">
            <a:spLocks/>
          </p:cNvSpPr>
          <p:nvPr/>
        </p:nvSpPr>
        <p:spPr>
          <a:xfrm>
            <a:off x="609600" y="-23729"/>
            <a:ext cx="11243332" cy="922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6EECA"/>
                </a:solidFill>
              </a:rPr>
              <a:t>ARTIC for Real-time COVID Genomic Surveillance</a:t>
            </a:r>
            <a:br>
              <a:rPr lang="en-US" sz="2400" dirty="0">
                <a:solidFill>
                  <a:srgbClr val="F6EECA"/>
                </a:solidFill>
              </a:rPr>
            </a:br>
            <a:r>
              <a:rPr lang="en-US" sz="2400" u="sng" dirty="0">
                <a:solidFill>
                  <a:srgbClr val="F6EECA"/>
                </a:solidFill>
              </a:rPr>
              <a:t>Loading Flow Cell &amp; Start Sequencing</a:t>
            </a:r>
            <a:r>
              <a:rPr lang="en-US" sz="2400" dirty="0">
                <a:solidFill>
                  <a:srgbClr val="F6EECA"/>
                </a:solidFill>
              </a:rPr>
              <a:t>:</a:t>
            </a:r>
            <a:endParaRPr lang="ru-RU" sz="2400" b="1" dirty="0">
              <a:solidFill>
                <a:srgbClr val="F6EECA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159ABD-6A2B-7559-951B-0D9F088B4DD4}"/>
              </a:ext>
            </a:extLst>
          </p:cNvPr>
          <p:cNvSpPr txBox="1"/>
          <p:nvPr/>
        </p:nvSpPr>
        <p:spPr>
          <a:xfrm>
            <a:off x="609598" y="967171"/>
            <a:ext cx="11243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F6EEC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sequencing device control, data acquisition and real-time </a:t>
            </a:r>
            <a:r>
              <a:rPr lang="en-US" sz="1800" b="1" i="0" dirty="0" err="1">
                <a:solidFill>
                  <a:srgbClr val="F6EEC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basecalling</a:t>
            </a:r>
            <a:r>
              <a:rPr lang="en-US" sz="1800" b="1" i="0" dirty="0">
                <a:solidFill>
                  <a:srgbClr val="F6EEC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are carried out by the </a:t>
            </a:r>
            <a:r>
              <a:rPr lang="en-US" sz="1800" b="1" i="0" dirty="0" err="1">
                <a:solidFill>
                  <a:srgbClr val="F6EEC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MinKNOW</a:t>
            </a:r>
            <a:r>
              <a:rPr lang="en-US" sz="1800" b="1" i="0" dirty="0">
                <a:solidFill>
                  <a:srgbClr val="F6EEC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software</a:t>
            </a:r>
            <a:endParaRPr lang="ru-RU" sz="1800" b="1" dirty="0">
              <a:solidFill>
                <a:srgbClr val="F6EEC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7647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99F3AB-21FA-20E3-07ED-E468E71E6D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0" t="5102"/>
          <a:stretch/>
        </p:blipFill>
        <p:spPr>
          <a:xfrm>
            <a:off x="993895" y="1301340"/>
            <a:ext cx="4674019" cy="308347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7E595F3-AA0C-ACC1-4103-E4503C245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050" y="4800419"/>
            <a:ext cx="1239996" cy="161199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8932B0B-F6E2-B44C-A000-279846AA6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416" y="4831146"/>
            <a:ext cx="2193787" cy="169176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44A01D0-43D6-5E99-6D40-9C9E1F94BC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73" b="5852"/>
          <a:stretch/>
        </p:blipFill>
        <p:spPr>
          <a:xfrm>
            <a:off x="6721278" y="1301340"/>
            <a:ext cx="4941344" cy="5315252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203177DE-A28B-7C18-A25D-E26884771688}"/>
              </a:ext>
            </a:extLst>
          </p:cNvPr>
          <p:cNvSpPr txBox="1">
            <a:spLocks/>
          </p:cNvSpPr>
          <p:nvPr/>
        </p:nvSpPr>
        <p:spPr>
          <a:xfrm>
            <a:off x="592416" y="-23729"/>
            <a:ext cx="11260516" cy="1122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6EECA"/>
                </a:solidFill>
              </a:rPr>
              <a:t>ARTIC for Real-time COVID Genomic Surveillance</a:t>
            </a:r>
            <a:br>
              <a:rPr lang="en-US" sz="2400" dirty="0">
                <a:solidFill>
                  <a:srgbClr val="F6EECA"/>
                </a:solidFill>
              </a:rPr>
            </a:br>
            <a:r>
              <a:rPr lang="en-US" sz="2400" u="sng" dirty="0">
                <a:solidFill>
                  <a:srgbClr val="F6EECA"/>
                </a:solidFill>
              </a:rPr>
              <a:t>Loading Flow Cell &amp; Start Sequencing</a:t>
            </a:r>
            <a:r>
              <a:rPr lang="en-US" sz="2400" dirty="0">
                <a:solidFill>
                  <a:srgbClr val="F6EECA"/>
                </a:solidFill>
              </a:rPr>
              <a:t>:</a:t>
            </a:r>
            <a:endParaRPr lang="ru-RU" sz="2400" b="1" dirty="0">
              <a:solidFill>
                <a:srgbClr val="F6EECA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7A936F-5383-6CEA-C722-3951A2853994}"/>
              </a:ext>
            </a:extLst>
          </p:cNvPr>
          <p:cNvSpPr txBox="1"/>
          <p:nvPr/>
        </p:nvSpPr>
        <p:spPr>
          <a:xfrm>
            <a:off x="4319946" y="5100304"/>
            <a:ext cx="228950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more GREEN everywhere!!!</a:t>
            </a:r>
            <a:endParaRPr lang="ru-RU" sz="24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38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13AB3A14-4EB9-15DB-92F7-0FD9275CAE14}"/>
              </a:ext>
            </a:extLst>
          </p:cNvPr>
          <p:cNvGrpSpPr/>
          <p:nvPr/>
        </p:nvGrpSpPr>
        <p:grpSpPr>
          <a:xfrm>
            <a:off x="7845911" y="83894"/>
            <a:ext cx="4249292" cy="2071023"/>
            <a:chOff x="5991226" y="1452545"/>
            <a:chExt cx="5810250" cy="2779718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4E6D5157-1C6C-084B-30D2-A37C56E334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3" r="2823"/>
            <a:stretch/>
          </p:blipFill>
          <p:spPr>
            <a:xfrm>
              <a:off x="5991226" y="1452545"/>
              <a:ext cx="5810250" cy="277971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4339FE-2091-DA4A-50D2-A8C633AA7E91}"/>
                </a:ext>
              </a:extLst>
            </p:cNvPr>
            <p:cNvSpPr txBox="1"/>
            <p:nvPr/>
          </p:nvSpPr>
          <p:spPr>
            <a:xfrm>
              <a:off x="6096000" y="1471500"/>
              <a:ext cx="30914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solidFill>
                    <a:schemeClr val="bg1"/>
                  </a:solidFill>
                </a:rPr>
                <a:t>Barcode hits</a:t>
              </a:r>
              <a:endParaRPr lang="ru-RU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6F706D1-80BA-4895-F87B-01554B5860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" r="6739" b="21592"/>
          <a:stretch/>
        </p:blipFill>
        <p:spPr>
          <a:xfrm>
            <a:off x="7845911" y="2307421"/>
            <a:ext cx="4266796" cy="2154714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7EA0D861-F353-00AA-E125-7098325441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6" r="8467" b="24212"/>
          <a:stretch/>
        </p:blipFill>
        <p:spPr>
          <a:xfrm>
            <a:off x="7863416" y="4614639"/>
            <a:ext cx="4249291" cy="2159467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F49E07B8-3488-1209-674D-F5A6DCE8A177}"/>
              </a:ext>
            </a:extLst>
          </p:cNvPr>
          <p:cNvSpPr txBox="1">
            <a:spLocks/>
          </p:cNvSpPr>
          <p:nvPr/>
        </p:nvSpPr>
        <p:spPr>
          <a:xfrm>
            <a:off x="660400" y="-1"/>
            <a:ext cx="11048028" cy="780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6EECA"/>
                </a:solidFill>
              </a:rPr>
              <a:t>ARTIC for Real-time COVID Genomic Surveillance</a:t>
            </a:r>
            <a:br>
              <a:rPr lang="en-US" sz="2000" dirty="0">
                <a:solidFill>
                  <a:srgbClr val="F6EECA"/>
                </a:solidFill>
              </a:rPr>
            </a:br>
            <a:r>
              <a:rPr lang="en-US" sz="2000" u="sng" dirty="0">
                <a:solidFill>
                  <a:srgbClr val="F6EECA"/>
                </a:solidFill>
              </a:rPr>
              <a:t>Loading Flow Cell &amp; Start Sequencing</a:t>
            </a:r>
            <a:r>
              <a:rPr lang="en-US" sz="2000" dirty="0">
                <a:solidFill>
                  <a:srgbClr val="F6EECA"/>
                </a:solidFill>
              </a:rPr>
              <a:t>:</a:t>
            </a:r>
            <a:endParaRPr lang="ru-RU" sz="2000" b="1" dirty="0">
              <a:solidFill>
                <a:srgbClr val="F6EECA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18484E-9406-8A42-C92C-309F07990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" y="1021637"/>
            <a:ext cx="1102579" cy="1216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69C9E0-AE0C-8C6D-1202-34CD80605ED5}"/>
              </a:ext>
            </a:extLst>
          </p:cNvPr>
          <p:cNvSpPr txBox="1"/>
          <p:nvPr/>
        </p:nvSpPr>
        <p:spPr>
          <a:xfrm>
            <a:off x="1762979" y="1609654"/>
            <a:ext cx="48870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 err="1">
                <a:solidFill>
                  <a:srgbClr val="F6EECA"/>
                </a:solidFill>
                <a:effectLst/>
              </a:rPr>
              <a:t>MinKNOW</a:t>
            </a:r>
            <a:r>
              <a:rPr lang="en-US" sz="1600" b="1" i="0" dirty="0">
                <a:solidFill>
                  <a:srgbClr val="F6EECA"/>
                </a:solidFill>
                <a:effectLst/>
              </a:rPr>
              <a:t> App for iOS and Android, available in Apple Store and Google Play.</a:t>
            </a:r>
            <a:endParaRPr lang="ru-RU" sz="1600" dirty="0">
              <a:solidFill>
                <a:srgbClr val="F6EECA"/>
              </a:solidFill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FA27F55-5AA5-EC24-334C-4062F65A2368}"/>
              </a:ext>
            </a:extLst>
          </p:cNvPr>
          <p:cNvSpPr txBox="1">
            <a:spLocks/>
          </p:cNvSpPr>
          <p:nvPr/>
        </p:nvSpPr>
        <p:spPr>
          <a:xfrm>
            <a:off x="1762979" y="997129"/>
            <a:ext cx="10817477" cy="612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u="sng" dirty="0">
                <a:solidFill>
                  <a:srgbClr val="F6EECA"/>
                </a:solidFill>
                <a:latin typeface="+mn-lt"/>
              </a:rPr>
              <a:t>Relax and monitor your run in real-time:</a:t>
            </a:r>
          </a:p>
        </p:txBody>
      </p:sp>
      <p:pic>
        <p:nvPicPr>
          <p:cNvPr id="22" name="Picture 2" descr="Image">
            <a:extLst>
              <a:ext uri="{FF2B5EF4-FFF2-40B4-BE49-F238E27FC236}">
                <a16:creationId xmlns:a16="http://schemas.microsoft.com/office/drawing/2014/main" id="{8875DA34-C5B3-0DC3-B937-124F6343E9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32" t="-2335" r="1732" b="2335"/>
          <a:stretch/>
        </p:blipFill>
        <p:spPr bwMode="auto">
          <a:xfrm>
            <a:off x="1621928" y="2649396"/>
            <a:ext cx="4249290" cy="318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7D1A938-539C-C534-C623-763819161686}"/>
              </a:ext>
            </a:extLst>
          </p:cNvPr>
          <p:cNvSpPr txBox="1"/>
          <p:nvPr/>
        </p:nvSpPr>
        <p:spPr>
          <a:xfrm>
            <a:off x="1648343" y="5846818"/>
            <a:ext cx="444765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6EECA"/>
                </a:solidFill>
              </a:rPr>
              <a:t>Happy @nanopore moment in Ukraine cheering around a shot of the remote tracking of our 12th run on our way to pub </a:t>
            </a:r>
            <a:r>
              <a:rPr lang="en-US" dirty="0">
                <a:solidFill>
                  <a:srgbClr val="F6EECA"/>
                </a:solidFill>
                <a:sym typeface="Wingdings" panose="05000000000000000000" pitchFamily="2" charset="2"/>
              </a:rPr>
              <a:t> </a:t>
            </a:r>
            <a:endParaRPr lang="ru-RU" dirty="0">
              <a:solidFill>
                <a:srgbClr val="F6EEC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66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A1115CBA-B25F-53D6-2626-9E54260F9CD8}"/>
              </a:ext>
            </a:extLst>
          </p:cNvPr>
          <p:cNvGrpSpPr/>
          <p:nvPr/>
        </p:nvGrpSpPr>
        <p:grpSpPr>
          <a:xfrm>
            <a:off x="554698" y="120580"/>
            <a:ext cx="11543169" cy="6310748"/>
            <a:chOff x="393559" y="1114138"/>
            <a:chExt cx="11707670" cy="5952439"/>
          </a:xfrm>
        </p:grpSpPr>
        <p:graphicFrame>
          <p:nvGraphicFramePr>
            <p:cNvPr id="8" name="Схема 7">
              <a:extLst>
                <a:ext uri="{FF2B5EF4-FFF2-40B4-BE49-F238E27FC236}">
                  <a16:creationId xmlns:a16="http://schemas.microsoft.com/office/drawing/2014/main" id="{A6A779DB-85C7-53FD-E49C-5ED39B47E6E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46143698"/>
                </p:ext>
              </p:extLst>
            </p:nvPr>
          </p:nvGraphicFramePr>
          <p:xfrm>
            <a:off x="393559" y="1114138"/>
            <a:ext cx="11512621" cy="59524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9" name="Левая фигурная скобка 8">
              <a:extLst>
                <a:ext uri="{FF2B5EF4-FFF2-40B4-BE49-F238E27FC236}">
                  <a16:creationId xmlns:a16="http://schemas.microsoft.com/office/drawing/2014/main" id="{EA17B45A-C5C4-015C-2BFD-DD5FA13BE1F6}"/>
                </a:ext>
              </a:extLst>
            </p:cNvPr>
            <p:cNvSpPr/>
            <p:nvPr/>
          </p:nvSpPr>
          <p:spPr>
            <a:xfrm rot="16200000">
              <a:off x="880445" y="4143062"/>
              <a:ext cx="341027" cy="1155132"/>
            </a:xfrm>
            <a:prstGeom prst="leftBrace">
              <a:avLst/>
            </a:prstGeom>
            <a:ln w="19050">
              <a:solidFill>
                <a:srgbClr val="F1605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F6EECA"/>
                </a:solidFill>
              </a:endParaRPr>
            </a:p>
          </p:txBody>
        </p:sp>
        <p:sp>
          <p:nvSpPr>
            <p:cNvPr id="10" name="Левая фигурная скобка 9">
              <a:extLst>
                <a:ext uri="{FF2B5EF4-FFF2-40B4-BE49-F238E27FC236}">
                  <a16:creationId xmlns:a16="http://schemas.microsoft.com/office/drawing/2014/main" id="{E5C9F31E-A8EA-2FA7-445F-08C211804BE2}"/>
                </a:ext>
              </a:extLst>
            </p:cNvPr>
            <p:cNvSpPr/>
            <p:nvPr/>
          </p:nvSpPr>
          <p:spPr>
            <a:xfrm rot="16200000">
              <a:off x="2287923" y="4149416"/>
              <a:ext cx="332983" cy="1150466"/>
            </a:xfrm>
            <a:prstGeom prst="leftBrace">
              <a:avLst/>
            </a:prstGeom>
            <a:ln w="19050">
              <a:solidFill>
                <a:srgbClr val="F1605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6EECA"/>
                </a:solidFill>
              </a:endParaRPr>
            </a:p>
          </p:txBody>
        </p:sp>
        <p:sp>
          <p:nvSpPr>
            <p:cNvPr id="11" name="Левая фигурная скобка 10">
              <a:extLst>
                <a:ext uri="{FF2B5EF4-FFF2-40B4-BE49-F238E27FC236}">
                  <a16:creationId xmlns:a16="http://schemas.microsoft.com/office/drawing/2014/main" id="{84BF9B6A-A5B6-8547-E324-9DC192F3EDE4}"/>
                </a:ext>
              </a:extLst>
            </p:cNvPr>
            <p:cNvSpPr/>
            <p:nvPr/>
          </p:nvSpPr>
          <p:spPr>
            <a:xfrm rot="16200000">
              <a:off x="3730603" y="4107857"/>
              <a:ext cx="332983" cy="1233584"/>
            </a:xfrm>
            <a:prstGeom prst="leftBrace">
              <a:avLst/>
            </a:prstGeom>
            <a:ln w="19050">
              <a:solidFill>
                <a:srgbClr val="F1605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6EECA"/>
                </a:solidFill>
              </a:endParaRPr>
            </a:p>
          </p:txBody>
        </p:sp>
        <p:sp>
          <p:nvSpPr>
            <p:cNvPr id="12" name="Левая фигурная скобка 11">
              <a:extLst>
                <a:ext uri="{FF2B5EF4-FFF2-40B4-BE49-F238E27FC236}">
                  <a16:creationId xmlns:a16="http://schemas.microsoft.com/office/drawing/2014/main" id="{09676155-7E26-797B-5BF0-6B6BA5B0E0B9}"/>
                </a:ext>
              </a:extLst>
            </p:cNvPr>
            <p:cNvSpPr/>
            <p:nvPr/>
          </p:nvSpPr>
          <p:spPr>
            <a:xfrm rot="16200000">
              <a:off x="5146797" y="4174535"/>
              <a:ext cx="369332" cy="1133844"/>
            </a:xfrm>
            <a:prstGeom prst="leftBrace">
              <a:avLst/>
            </a:prstGeom>
            <a:ln w="19050">
              <a:solidFill>
                <a:srgbClr val="F1605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6EECA"/>
                </a:solidFill>
              </a:endParaRPr>
            </a:p>
          </p:txBody>
        </p:sp>
        <p:sp>
          <p:nvSpPr>
            <p:cNvPr id="13" name="Левая фигурная скобка 12">
              <a:extLst>
                <a:ext uri="{FF2B5EF4-FFF2-40B4-BE49-F238E27FC236}">
                  <a16:creationId xmlns:a16="http://schemas.microsoft.com/office/drawing/2014/main" id="{BA671A6D-77A4-FFF6-DDE4-65CA89EBC157}"/>
                </a:ext>
              </a:extLst>
            </p:cNvPr>
            <p:cNvSpPr/>
            <p:nvPr/>
          </p:nvSpPr>
          <p:spPr>
            <a:xfrm rot="16200000">
              <a:off x="6593828" y="4112161"/>
              <a:ext cx="369333" cy="1243354"/>
            </a:xfrm>
            <a:prstGeom prst="leftBrace">
              <a:avLst/>
            </a:prstGeom>
            <a:ln w="19050">
              <a:solidFill>
                <a:srgbClr val="F1605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6EECA"/>
                </a:solidFill>
              </a:endParaRPr>
            </a:p>
          </p:txBody>
        </p:sp>
        <p:sp>
          <p:nvSpPr>
            <p:cNvPr id="14" name="Левая фигурная скобка 13">
              <a:extLst>
                <a:ext uri="{FF2B5EF4-FFF2-40B4-BE49-F238E27FC236}">
                  <a16:creationId xmlns:a16="http://schemas.microsoft.com/office/drawing/2014/main" id="{48AFDBC7-B873-A1B4-64C9-0AD085975227}"/>
                </a:ext>
              </a:extLst>
            </p:cNvPr>
            <p:cNvSpPr/>
            <p:nvPr/>
          </p:nvSpPr>
          <p:spPr>
            <a:xfrm rot="16200000">
              <a:off x="7979826" y="4100878"/>
              <a:ext cx="369333" cy="1256830"/>
            </a:xfrm>
            <a:prstGeom prst="leftBrace">
              <a:avLst/>
            </a:prstGeom>
            <a:ln w="19050">
              <a:solidFill>
                <a:srgbClr val="F1605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6EECA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8F7C152-E02C-F4AB-9244-9E763FC53542}"/>
                </a:ext>
              </a:extLst>
            </p:cNvPr>
            <p:cNvSpPr txBox="1"/>
            <p:nvPr/>
          </p:nvSpPr>
          <p:spPr>
            <a:xfrm>
              <a:off x="686082" y="4907230"/>
              <a:ext cx="1487157" cy="2903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6EECA"/>
                  </a:solidFill>
                </a:rPr>
                <a:t>30 mins </a:t>
              </a:r>
              <a:endParaRPr lang="ru-RU" dirty="0">
                <a:solidFill>
                  <a:srgbClr val="F6EECA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797029D-1DD1-C00D-4EAF-C054FE3CE582}"/>
                </a:ext>
              </a:extLst>
            </p:cNvPr>
            <p:cNvSpPr txBox="1"/>
            <p:nvPr/>
          </p:nvSpPr>
          <p:spPr>
            <a:xfrm>
              <a:off x="2100800" y="4899186"/>
              <a:ext cx="1487157" cy="2903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6EECA"/>
                  </a:solidFill>
                </a:rPr>
                <a:t>4.5 hours</a:t>
              </a:r>
              <a:endParaRPr lang="ru-RU" dirty="0">
                <a:solidFill>
                  <a:srgbClr val="F6EECA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B98B6F-B875-42C2-424D-234CF0935B04}"/>
                </a:ext>
              </a:extLst>
            </p:cNvPr>
            <p:cNvSpPr txBox="1"/>
            <p:nvPr/>
          </p:nvSpPr>
          <p:spPr>
            <a:xfrm>
              <a:off x="3571067" y="4907230"/>
              <a:ext cx="1487157" cy="2903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6EECA"/>
                  </a:solidFill>
                </a:rPr>
                <a:t>1 hour </a:t>
              </a:r>
              <a:endParaRPr lang="ru-RU" dirty="0">
                <a:solidFill>
                  <a:srgbClr val="F6EECA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562D44-62EE-6051-0B70-717355A8410F}"/>
                </a:ext>
              </a:extLst>
            </p:cNvPr>
            <p:cNvSpPr txBox="1"/>
            <p:nvPr/>
          </p:nvSpPr>
          <p:spPr>
            <a:xfrm>
              <a:off x="4840183" y="4891141"/>
              <a:ext cx="1771858" cy="2903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6EECA"/>
                  </a:solidFill>
                </a:rPr>
                <a:t>1.5 hours</a:t>
              </a:r>
              <a:endParaRPr lang="ru-RU" dirty="0">
                <a:solidFill>
                  <a:srgbClr val="F6EECA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B65BA8-A4FD-0658-B112-7288A614E3F0}"/>
                </a:ext>
              </a:extLst>
            </p:cNvPr>
            <p:cNvSpPr txBox="1"/>
            <p:nvPr/>
          </p:nvSpPr>
          <p:spPr>
            <a:xfrm>
              <a:off x="6407032" y="4896255"/>
              <a:ext cx="1487157" cy="2903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6EECA"/>
                  </a:solidFill>
                </a:rPr>
                <a:t>1 hour</a:t>
              </a:r>
              <a:endParaRPr lang="ru-RU" dirty="0">
                <a:solidFill>
                  <a:srgbClr val="F6EECA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0C34C38-4EF6-8203-2814-F8EF9ABAEE00}"/>
                </a:ext>
              </a:extLst>
            </p:cNvPr>
            <p:cNvSpPr txBox="1"/>
            <p:nvPr/>
          </p:nvSpPr>
          <p:spPr>
            <a:xfrm>
              <a:off x="7828600" y="4891141"/>
              <a:ext cx="1487157" cy="2903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6EECA"/>
                  </a:solidFill>
                </a:rPr>
                <a:t>1 hour</a:t>
              </a:r>
              <a:endParaRPr lang="ru-RU" dirty="0">
                <a:solidFill>
                  <a:srgbClr val="F6EECA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4B83A7E-52B0-59A6-C2B9-C2F64651CF98}"/>
                </a:ext>
              </a:extLst>
            </p:cNvPr>
            <p:cNvSpPr txBox="1"/>
            <p:nvPr/>
          </p:nvSpPr>
          <p:spPr>
            <a:xfrm>
              <a:off x="9221336" y="4886027"/>
              <a:ext cx="1487157" cy="2903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6EECA"/>
                  </a:solidFill>
                </a:rPr>
                <a:t>15 mins</a:t>
              </a:r>
              <a:endParaRPr lang="ru-RU" dirty="0">
                <a:solidFill>
                  <a:srgbClr val="F6EECA"/>
                </a:solidFill>
              </a:endParaRPr>
            </a:p>
          </p:txBody>
        </p:sp>
        <p:sp>
          <p:nvSpPr>
            <p:cNvPr id="23" name="Левая фигурная скобка 22">
              <a:extLst>
                <a:ext uri="{FF2B5EF4-FFF2-40B4-BE49-F238E27FC236}">
                  <a16:creationId xmlns:a16="http://schemas.microsoft.com/office/drawing/2014/main" id="{45F25DBF-AB5E-E6B0-666E-A043304DAAB9}"/>
                </a:ext>
              </a:extLst>
            </p:cNvPr>
            <p:cNvSpPr/>
            <p:nvPr/>
          </p:nvSpPr>
          <p:spPr>
            <a:xfrm rot="16200000">
              <a:off x="9372562" y="4084354"/>
              <a:ext cx="369333" cy="1256830"/>
            </a:xfrm>
            <a:prstGeom prst="leftBrace">
              <a:avLst/>
            </a:prstGeom>
            <a:ln w="19050">
              <a:solidFill>
                <a:srgbClr val="F1605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6EECA"/>
                </a:solidFill>
              </a:endParaRPr>
            </a:p>
          </p:txBody>
        </p:sp>
        <p:sp>
          <p:nvSpPr>
            <p:cNvPr id="24" name="Левая фигурная скобка 23">
              <a:extLst>
                <a:ext uri="{FF2B5EF4-FFF2-40B4-BE49-F238E27FC236}">
                  <a16:creationId xmlns:a16="http://schemas.microsoft.com/office/drawing/2014/main" id="{E97CD1A1-E8AA-D4C1-F394-BBC2C81EC9E6}"/>
                </a:ext>
              </a:extLst>
            </p:cNvPr>
            <p:cNvSpPr/>
            <p:nvPr/>
          </p:nvSpPr>
          <p:spPr>
            <a:xfrm rot="16200000">
              <a:off x="10843324" y="4084353"/>
              <a:ext cx="369333" cy="1256830"/>
            </a:xfrm>
            <a:prstGeom prst="leftBrace">
              <a:avLst/>
            </a:prstGeom>
            <a:ln w="19050">
              <a:solidFill>
                <a:srgbClr val="00CC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30E04F-5382-EB53-1B32-B214BE325739}"/>
                </a:ext>
              </a:extLst>
            </p:cNvPr>
            <p:cNvSpPr txBox="1"/>
            <p:nvPr/>
          </p:nvSpPr>
          <p:spPr>
            <a:xfrm>
              <a:off x="10614072" y="4886027"/>
              <a:ext cx="1487157" cy="2903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6EECA"/>
                  </a:solidFill>
                </a:rPr>
                <a:t>1 day</a:t>
              </a:r>
              <a:endParaRPr lang="ru-RU" dirty="0">
                <a:solidFill>
                  <a:srgbClr val="F6EECA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04AFC4B-6ABA-04E5-475C-CD80EB09DABB}"/>
              </a:ext>
            </a:extLst>
          </p:cNvPr>
          <p:cNvSpPr txBox="1"/>
          <p:nvPr/>
        </p:nvSpPr>
        <p:spPr>
          <a:xfrm>
            <a:off x="3471704" y="2015628"/>
            <a:ext cx="6094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F6EECA"/>
                </a:solidFill>
              </a:rPr>
              <a:t>T</a:t>
            </a:r>
            <a:r>
              <a:rPr lang="en-US" b="1" i="0" dirty="0">
                <a:solidFill>
                  <a:srgbClr val="F6EECA"/>
                </a:solidFill>
                <a:effectLst/>
              </a:rPr>
              <a:t>imeline of </a:t>
            </a:r>
            <a:r>
              <a:rPr lang="en-US" b="1" dirty="0">
                <a:solidFill>
                  <a:srgbClr val="F6EECA"/>
                </a:solidFill>
              </a:rPr>
              <a:t>nCoV-2019 Artic Sequencing Protocol </a:t>
            </a:r>
            <a:endParaRPr lang="en-US" b="1" i="0" dirty="0">
              <a:solidFill>
                <a:srgbClr val="F6EECA"/>
              </a:solidFill>
              <a:effectLst/>
            </a:endParaRPr>
          </a:p>
        </p:txBody>
      </p:sp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009CD07E-E598-0832-D6E4-88BB00AE278B}"/>
              </a:ext>
            </a:extLst>
          </p:cNvPr>
          <p:cNvSpPr txBox="1">
            <a:spLocks/>
          </p:cNvSpPr>
          <p:nvPr/>
        </p:nvSpPr>
        <p:spPr>
          <a:xfrm>
            <a:off x="390197" y="0"/>
            <a:ext cx="11543169" cy="1122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6EECA"/>
                </a:solidFill>
              </a:rPr>
              <a:t>ARTIC for Real-time COVID Genomic Surveillance</a:t>
            </a:r>
            <a:br>
              <a:rPr lang="en-US" sz="2400" dirty="0">
                <a:solidFill>
                  <a:srgbClr val="F6EECA"/>
                </a:solidFill>
              </a:rPr>
            </a:br>
            <a:r>
              <a:rPr lang="en-US" sz="2400" u="sng" dirty="0">
                <a:solidFill>
                  <a:srgbClr val="F6EECA"/>
                </a:solidFill>
              </a:rPr>
              <a:t>ARTIC nCoV-2019 sequencing protocol</a:t>
            </a:r>
            <a:r>
              <a:rPr lang="en-US" sz="2400" dirty="0">
                <a:solidFill>
                  <a:srgbClr val="F6EECA"/>
                </a:solidFill>
              </a:rPr>
              <a:t>:</a:t>
            </a:r>
            <a:endParaRPr lang="ru-RU" sz="2400" b="1" dirty="0">
              <a:solidFill>
                <a:srgbClr val="F6EECA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6FC8BA-9E88-131F-5969-3E4BF44827E5}"/>
              </a:ext>
            </a:extLst>
          </p:cNvPr>
          <p:cNvSpPr txBox="1"/>
          <p:nvPr/>
        </p:nvSpPr>
        <p:spPr>
          <a:xfrm>
            <a:off x="4306730" y="5147642"/>
            <a:ext cx="2528859" cy="523220"/>
          </a:xfrm>
          <a:prstGeom prst="rect">
            <a:avLst/>
          </a:prstGeom>
          <a:noFill/>
          <a:ln>
            <a:solidFill>
              <a:srgbClr val="F1605D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6EECA"/>
                </a:solidFill>
              </a:rPr>
              <a:t>Library Preparation</a:t>
            </a:r>
          </a:p>
          <a:p>
            <a:pPr algn="ctr"/>
            <a:r>
              <a:rPr lang="en-US" b="1" dirty="0">
                <a:solidFill>
                  <a:srgbClr val="F6EECA"/>
                </a:solidFill>
              </a:rPr>
              <a:t>9 hours 45 mins</a:t>
            </a:r>
            <a:endParaRPr lang="ru-RU" b="1" dirty="0">
              <a:solidFill>
                <a:srgbClr val="F6EECA"/>
              </a:solidFill>
            </a:endParaRPr>
          </a:p>
        </p:txBody>
      </p:sp>
      <p:sp>
        <p:nvSpPr>
          <p:cNvPr id="29" name="Левая фигурная скобка 28">
            <a:extLst>
              <a:ext uri="{FF2B5EF4-FFF2-40B4-BE49-F238E27FC236}">
                <a16:creationId xmlns:a16="http://schemas.microsoft.com/office/drawing/2014/main" id="{307E2C66-3D52-B332-5D29-C6E5BF44A06B}"/>
              </a:ext>
            </a:extLst>
          </p:cNvPr>
          <p:cNvSpPr/>
          <p:nvPr/>
        </p:nvSpPr>
        <p:spPr>
          <a:xfrm rot="16200000">
            <a:off x="5161632" y="-142909"/>
            <a:ext cx="658280" cy="9712253"/>
          </a:xfrm>
          <a:prstGeom prst="leftBrace">
            <a:avLst/>
          </a:prstGeom>
          <a:ln w="19050">
            <a:solidFill>
              <a:srgbClr val="F160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6EEC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070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55194C3E-B5DA-E304-0ED9-D3986B3DEF0C}"/>
              </a:ext>
            </a:extLst>
          </p:cNvPr>
          <p:cNvGrpSpPr/>
          <p:nvPr/>
        </p:nvGrpSpPr>
        <p:grpSpPr>
          <a:xfrm>
            <a:off x="8340936" y="987552"/>
            <a:ext cx="3665136" cy="5358384"/>
            <a:chOff x="8340936" y="987552"/>
            <a:chExt cx="3665136" cy="5358384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722BBA33-19C5-DA13-6706-458FD8D86C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514" r="17832"/>
            <a:stretch/>
          </p:blipFill>
          <p:spPr>
            <a:xfrm>
              <a:off x="8340936" y="987552"/>
              <a:ext cx="3665136" cy="535838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36195" dist="12700" dir="11400000" algn="tl" rotWithShape="0">
                <a:srgbClr val="000000">
                  <a:alpha val="33000"/>
                </a:srgbClr>
              </a:outerShdw>
            </a:effectLst>
            <a:scene3d>
              <a:camera prst="perspectiveContrastingLeftFacing">
                <a:rot lat="540000" lon="2100000" rev="0"/>
              </a:camera>
              <a:lightRig rig="soft" dir="t"/>
            </a:scene3d>
            <a:sp3d contourW="12700" prstMaterial="matte">
              <a:bevelT w="63500" h="50800"/>
              <a:contourClr>
                <a:srgbClr val="C0C0C0"/>
              </a:contourClr>
            </a:sp3d>
          </p:spPr>
        </p:pic>
        <p:pic>
          <p:nvPicPr>
            <p:cNvPr id="7" name="Рисунок 6" descr="Линейка">
              <a:extLst>
                <a:ext uri="{FF2B5EF4-FFF2-40B4-BE49-F238E27FC236}">
                  <a16:creationId xmlns:a16="http://schemas.microsoft.com/office/drawing/2014/main" id="{0C3AC2BB-1479-E9A4-D29B-BEDD56EFE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8895750">
              <a:off x="10998335" y="3925913"/>
              <a:ext cx="834837" cy="834837"/>
            </a:xfrm>
            <a:prstGeom prst="rect">
              <a:avLst/>
            </a:prstGeom>
            <a:effectLst>
              <a:innerShdw blurRad="63500" dist="50800" dir="18900000">
                <a:prstClr val="black">
                  <a:alpha val="50000"/>
                </a:prstClr>
              </a:innerShdw>
            </a:effectLst>
            <a:scene3d>
              <a:camera prst="perspectiveHeroicExtremeLeftFacing"/>
              <a:lightRig rig="threePt" dir="t"/>
            </a:scene3d>
          </p:spPr>
        </p:pic>
      </p:grp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021A729-EDE7-BBD3-85F8-1597CD28E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2692" y="4668253"/>
            <a:ext cx="1194424" cy="1552752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A27C0B62-4A61-D5CA-996B-77875E185DC1}"/>
              </a:ext>
            </a:extLst>
          </p:cNvPr>
          <p:cNvSpPr txBox="1">
            <a:spLocks/>
          </p:cNvSpPr>
          <p:nvPr/>
        </p:nvSpPr>
        <p:spPr>
          <a:xfrm>
            <a:off x="3666354" y="5474348"/>
            <a:ext cx="7159081" cy="1122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6EECA"/>
                </a:solidFill>
              </a:rPr>
              <a:t>Let’s go to sequence …. </a:t>
            </a:r>
            <a:endParaRPr lang="ru-RU" sz="2400" b="1" dirty="0">
              <a:solidFill>
                <a:srgbClr val="F6EECA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81D6D9C-BEB0-64B8-28E8-A512E5AFCAE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4400" r="-535"/>
          <a:stretch/>
        </p:blipFill>
        <p:spPr>
          <a:xfrm>
            <a:off x="994078" y="1383652"/>
            <a:ext cx="6538614" cy="417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06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3957401" y="1290399"/>
            <a:ext cx="4277197" cy="4277197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0"/>
          <p:cNvSpPr/>
          <p:nvPr/>
        </p:nvSpPr>
        <p:spPr>
          <a:xfrm>
            <a:off x="3078479" y="1107492"/>
            <a:ext cx="6035039" cy="5008828"/>
          </a:xfrm>
          <a:prstGeom prst="ellipse">
            <a:avLst/>
          </a:prstGeom>
          <a:solidFill>
            <a:srgbClr val="345C67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20"/>
          <p:cNvPicPr preferRelativeResize="0"/>
          <p:nvPr/>
        </p:nvPicPr>
        <p:blipFill rotWithShape="1">
          <a:blip r:embed="rId5">
            <a:alphaModFix/>
          </a:blip>
          <a:srcRect l="35333" t="34286" r="26951" b="38624"/>
          <a:stretch/>
        </p:blipFill>
        <p:spPr>
          <a:xfrm>
            <a:off x="5186765" y="2500083"/>
            <a:ext cx="1828800" cy="1857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83196" y="3016196"/>
            <a:ext cx="825607" cy="8256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" name="Google Shape;289;p20"/>
          <p:cNvGrpSpPr/>
          <p:nvPr/>
        </p:nvGrpSpPr>
        <p:grpSpPr>
          <a:xfrm>
            <a:off x="8774612" y="-1011594"/>
            <a:ext cx="2550324" cy="792480"/>
            <a:chOff x="1082040" y="1107492"/>
            <a:chExt cx="2550324" cy="792480"/>
          </a:xfrm>
        </p:grpSpPr>
        <p:sp>
          <p:nvSpPr>
            <p:cNvPr id="290" name="Google Shape;290;p20"/>
            <p:cNvSpPr/>
            <p:nvPr/>
          </p:nvSpPr>
          <p:spPr>
            <a:xfrm>
              <a:off x="1082040" y="1107492"/>
              <a:ext cx="792480" cy="792480"/>
            </a:xfrm>
            <a:prstGeom prst="rect">
              <a:avLst/>
            </a:prstGeom>
            <a:solidFill>
              <a:srgbClr val="F6EEC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20"/>
            <p:cNvSpPr/>
            <p:nvPr/>
          </p:nvSpPr>
          <p:spPr>
            <a:xfrm>
              <a:off x="1960962" y="1107492"/>
              <a:ext cx="792480" cy="792480"/>
            </a:xfrm>
            <a:prstGeom prst="rect">
              <a:avLst/>
            </a:prstGeom>
            <a:solidFill>
              <a:srgbClr val="F160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20"/>
            <p:cNvSpPr/>
            <p:nvPr/>
          </p:nvSpPr>
          <p:spPr>
            <a:xfrm>
              <a:off x="2839884" y="1107492"/>
              <a:ext cx="792480" cy="792480"/>
            </a:xfrm>
            <a:prstGeom prst="rect">
              <a:avLst/>
            </a:prstGeom>
            <a:solidFill>
              <a:srgbClr val="345C67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5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5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50B5E0-B825-14E1-E15B-0938E39B0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404" y="1122785"/>
            <a:ext cx="3901641" cy="450432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F6EECA"/>
                </a:solidFill>
                <a:latin typeface="+mn-lt"/>
              </a:rPr>
              <a:t>Sample quality metrics</a:t>
            </a:r>
            <a:endParaRPr lang="ru-RU" sz="2000" b="1" dirty="0">
              <a:solidFill>
                <a:srgbClr val="F6EECA"/>
              </a:solidFill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C44731-F2E9-B77C-FFD3-2665C2951569}"/>
              </a:ext>
            </a:extLst>
          </p:cNvPr>
          <p:cNvSpPr txBox="1"/>
          <p:nvPr/>
        </p:nvSpPr>
        <p:spPr>
          <a:xfrm>
            <a:off x="676404" y="1633161"/>
            <a:ext cx="796098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600" dirty="0">
              <a:solidFill>
                <a:srgbClr val="F6EECA"/>
              </a:solidFill>
            </a:endParaRPr>
          </a:p>
          <a:p>
            <a:r>
              <a:rPr lang="en-US" sz="1600" b="1" dirty="0">
                <a:solidFill>
                  <a:srgbClr val="F6EECA"/>
                </a:solidFill>
              </a:rPr>
              <a:t>Quality metrics available for your sequencing experiment:</a:t>
            </a:r>
          </a:p>
          <a:p>
            <a:endParaRPr lang="en-US" sz="1600" b="1" dirty="0">
              <a:solidFill>
                <a:srgbClr val="F6EECA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F6EECA"/>
                </a:solidFill>
              </a:rPr>
              <a:t>Quantity: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6EECA"/>
                </a:solidFill>
              </a:rPr>
              <a:t>Ct values (qPCR) measure the amount of a specific RNA target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6EECA"/>
                </a:solidFill>
              </a:rPr>
              <a:t>post-PCR concentration with Qubit fluorometer (fluorescent dye-based quantification)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6EECA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F6EECA"/>
                </a:solidFill>
              </a:rPr>
              <a:t>Purity: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6EECA"/>
                </a:solidFill>
              </a:rPr>
              <a:t>analysis of nucleic acid purity with Nanodrop spectrophotometer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6EECA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F6EECA"/>
                </a:solidFill>
              </a:rPr>
              <a:t>Size &amp; Integrity: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6EECA"/>
                </a:solidFill>
              </a:rPr>
              <a:t>gel electrophoresis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6EECA"/>
                </a:solidFill>
              </a:rPr>
              <a:t>Agilent Bioanalyzer</a:t>
            </a:r>
            <a:endParaRPr lang="ru-RU" sz="1600" dirty="0">
              <a:solidFill>
                <a:srgbClr val="F6EECA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CD86D0-E050-63B1-554E-BC346056E48A}"/>
              </a:ext>
            </a:extLst>
          </p:cNvPr>
          <p:cNvSpPr txBox="1"/>
          <p:nvPr/>
        </p:nvSpPr>
        <p:spPr>
          <a:xfrm>
            <a:off x="1440264" y="6192656"/>
            <a:ext cx="93114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1605D"/>
                </a:solidFill>
              </a:rPr>
              <a:t>prevent </a:t>
            </a:r>
            <a:r>
              <a:rPr lang="en-US" sz="2000" b="1" dirty="0" err="1">
                <a:solidFill>
                  <a:srgbClr val="F1605D"/>
                </a:solidFill>
              </a:rPr>
              <a:t>RNAse</a:t>
            </a:r>
            <a:r>
              <a:rPr lang="en-US" sz="2000" b="1" dirty="0">
                <a:solidFill>
                  <a:srgbClr val="F1605D"/>
                </a:solidFill>
              </a:rPr>
              <a:t> contamination! storage and handle your samples careful!  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ED4945D3-3E2B-0A67-0B5C-A856F0C9B52B}"/>
              </a:ext>
            </a:extLst>
          </p:cNvPr>
          <p:cNvSpPr txBox="1">
            <a:spLocks/>
          </p:cNvSpPr>
          <p:nvPr/>
        </p:nvSpPr>
        <p:spPr>
          <a:xfrm>
            <a:off x="676404" y="8982"/>
            <a:ext cx="10191669" cy="10538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6EECA"/>
                </a:solidFill>
              </a:rPr>
              <a:t>ARTIC for Real-time COVID Genomic Surveillance</a:t>
            </a:r>
            <a:br>
              <a:rPr lang="en-US" sz="2400" dirty="0">
                <a:solidFill>
                  <a:srgbClr val="F6EECA"/>
                </a:solidFill>
              </a:rPr>
            </a:br>
            <a:r>
              <a:rPr lang="en-US" sz="2400" u="sng" dirty="0">
                <a:solidFill>
                  <a:srgbClr val="F6EECA"/>
                </a:solidFill>
              </a:rPr>
              <a:t>Sample Quality Control</a:t>
            </a:r>
            <a:r>
              <a:rPr lang="en-US" sz="2400" dirty="0">
                <a:solidFill>
                  <a:srgbClr val="F6EECA"/>
                </a:solidFill>
              </a:rPr>
              <a:t>:</a:t>
            </a:r>
            <a:endParaRPr lang="ru-RU" sz="2400" dirty="0">
              <a:solidFill>
                <a:srgbClr val="F6EECA"/>
              </a:solidFill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87DBD85-BEB4-D6AD-EA67-EF489C987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1592" y="1067082"/>
            <a:ext cx="1517102" cy="208229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A04DA9E-0DDD-0EF9-6536-4EAA6CE19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3617" y="998943"/>
            <a:ext cx="1571545" cy="20822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586E29D-AC63-ADFA-ECBB-7B7DBD91C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0322" y="4174257"/>
            <a:ext cx="2710074" cy="150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45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Заголовок 1">
            <a:extLst>
              <a:ext uri="{FF2B5EF4-FFF2-40B4-BE49-F238E27FC236}">
                <a16:creationId xmlns:a16="http://schemas.microsoft.com/office/drawing/2014/main" id="{3CAD5FE0-952E-DA0F-0666-97171DF70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774" y="8982"/>
            <a:ext cx="10254299" cy="105385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6EECA"/>
                </a:solidFill>
              </a:rPr>
              <a:t>ARTIC for Real-time COVID Genomic Surveillance</a:t>
            </a:r>
            <a:br>
              <a:rPr lang="en-US" sz="2400" dirty="0">
                <a:solidFill>
                  <a:srgbClr val="F6EECA"/>
                </a:solidFill>
              </a:rPr>
            </a:br>
            <a:r>
              <a:rPr lang="en-US" sz="2400" u="sng" dirty="0">
                <a:solidFill>
                  <a:srgbClr val="F6EECA"/>
                </a:solidFill>
              </a:rPr>
              <a:t>Sample Quality Control</a:t>
            </a:r>
            <a:r>
              <a:rPr lang="en-US" sz="2400" dirty="0">
                <a:solidFill>
                  <a:srgbClr val="F6EECA"/>
                </a:solidFill>
              </a:rPr>
              <a:t>:</a:t>
            </a:r>
            <a:endParaRPr lang="ru-RU" sz="2400" dirty="0">
              <a:solidFill>
                <a:srgbClr val="F6EECA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642AE8-07ED-C63F-FE26-15245D79F90F}"/>
              </a:ext>
            </a:extLst>
          </p:cNvPr>
          <p:cNvSpPr txBox="1"/>
          <p:nvPr/>
        </p:nvSpPr>
        <p:spPr>
          <a:xfrm>
            <a:off x="613774" y="924148"/>
            <a:ext cx="8838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1605D"/>
                </a:solidFill>
              </a:rPr>
              <a:t>Check &amp; Report the QC data on each step of your experiment!</a:t>
            </a:r>
            <a:endParaRPr lang="ru-RU" sz="1800" dirty="0">
              <a:solidFill>
                <a:srgbClr val="F1605D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B6B305-4C63-6511-21CC-75415A19DDF2}"/>
              </a:ext>
            </a:extLst>
          </p:cNvPr>
          <p:cNvSpPr txBox="1"/>
          <p:nvPr/>
        </p:nvSpPr>
        <p:spPr>
          <a:xfrm>
            <a:off x="5245248" y="5376494"/>
            <a:ext cx="2404046" cy="95410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F6EECA"/>
                </a:solidFill>
              </a:rPr>
              <a:t>Intermediate Library Quality  Assessment</a:t>
            </a:r>
            <a:r>
              <a:rPr lang="en-US" dirty="0">
                <a:solidFill>
                  <a:srgbClr val="F6EECA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6EECA"/>
                </a:solidFill>
              </a:rPr>
              <a:t>Qubit quantification (ng/</a:t>
            </a:r>
            <a:r>
              <a:rPr lang="en-US" dirty="0" err="1">
                <a:solidFill>
                  <a:srgbClr val="F6EECA"/>
                </a:solidFill>
              </a:rPr>
              <a:t>ul</a:t>
            </a:r>
            <a:r>
              <a:rPr lang="en-US" dirty="0">
                <a:solidFill>
                  <a:srgbClr val="F6EECA"/>
                </a:solidFill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3C3139-3FE8-1772-0F8D-612D9D0F06F3}"/>
              </a:ext>
            </a:extLst>
          </p:cNvPr>
          <p:cNvSpPr txBox="1"/>
          <p:nvPr/>
        </p:nvSpPr>
        <p:spPr>
          <a:xfrm>
            <a:off x="7005830" y="4231711"/>
            <a:ext cx="2032319" cy="95410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F6EECA"/>
                </a:solidFill>
              </a:rPr>
              <a:t>Final Library Quality Assessment</a:t>
            </a:r>
            <a:r>
              <a:rPr lang="en-US" dirty="0">
                <a:solidFill>
                  <a:srgbClr val="F6EECA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6EECA"/>
                </a:solidFill>
              </a:rPr>
              <a:t>Qubit quantification (ng/</a:t>
            </a:r>
            <a:r>
              <a:rPr lang="en-US" dirty="0" err="1">
                <a:solidFill>
                  <a:srgbClr val="F6EECA"/>
                </a:solidFill>
              </a:rPr>
              <a:t>ul</a:t>
            </a:r>
            <a:r>
              <a:rPr lang="en-US" dirty="0">
                <a:solidFill>
                  <a:srgbClr val="F6EECA"/>
                </a:solidFill>
              </a:rPr>
              <a:t>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E477D89-02C9-C5A1-8B85-5E5E4BE5D8DF}"/>
              </a:ext>
            </a:extLst>
          </p:cNvPr>
          <p:cNvSpPr txBox="1"/>
          <p:nvPr/>
        </p:nvSpPr>
        <p:spPr>
          <a:xfrm>
            <a:off x="1365903" y="4999652"/>
            <a:ext cx="1857757" cy="523220"/>
          </a:xfrm>
          <a:prstGeom prst="rect">
            <a:avLst/>
          </a:prstGeom>
          <a:ln w="952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u="sng" dirty="0"/>
              <a:t>Input Sample QC</a:t>
            </a:r>
            <a:r>
              <a:rPr lang="en-US" dirty="0"/>
              <a:t>: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Ct values (qPCR) </a:t>
            </a:r>
            <a:endParaRPr lang="ru-RU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8252575-4FD5-075D-EF1E-40EC9FDF70BF}"/>
              </a:ext>
            </a:extLst>
          </p:cNvPr>
          <p:cNvSpPr txBox="1"/>
          <p:nvPr/>
        </p:nvSpPr>
        <p:spPr>
          <a:xfrm>
            <a:off x="10031738" y="4666737"/>
            <a:ext cx="2116722" cy="141577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F6EECA"/>
                </a:solidFill>
              </a:rPr>
              <a:t>QC your sequences</a:t>
            </a:r>
            <a:r>
              <a:rPr lang="en-US" dirty="0">
                <a:solidFill>
                  <a:srgbClr val="F6EECA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6EECA"/>
                </a:solidFill>
              </a:rPr>
              <a:t>contamination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6EECA"/>
                </a:solidFill>
              </a:rPr>
              <a:t>clean Negatives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6EECA"/>
                </a:solidFill>
              </a:rPr>
              <a:t>coverage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6EECA"/>
                </a:solidFill>
              </a:rPr>
              <a:t>barcode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6EECA"/>
                </a:solidFill>
              </a:rPr>
              <a:t>amplicon dropouts </a:t>
            </a: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CDFA1549-C6C7-1FE3-6B0C-FCBA08A9AF36}"/>
              </a:ext>
            </a:extLst>
          </p:cNvPr>
          <p:cNvGrpSpPr/>
          <p:nvPr/>
        </p:nvGrpSpPr>
        <p:grpSpPr>
          <a:xfrm>
            <a:off x="649930" y="1521284"/>
            <a:ext cx="11344518" cy="3855210"/>
            <a:chOff x="-54486" y="1293480"/>
            <a:chExt cx="12011356" cy="4081822"/>
          </a:xfrm>
        </p:grpSpPr>
        <p:pic>
          <p:nvPicPr>
            <p:cNvPr id="83" name="Рисунок 82">
              <a:extLst>
                <a:ext uri="{FF2B5EF4-FFF2-40B4-BE49-F238E27FC236}">
                  <a16:creationId xmlns:a16="http://schemas.microsoft.com/office/drawing/2014/main" id="{7C0FCDDC-B3E7-C87A-5481-1BEA93475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0908" y="3253739"/>
              <a:ext cx="406927" cy="338554"/>
            </a:xfrm>
            <a:prstGeom prst="rect">
              <a:avLst/>
            </a:prstGeom>
            <a:ln w="9525">
              <a:noFill/>
            </a:ln>
          </p:spPr>
        </p:pic>
        <p:pic>
          <p:nvPicPr>
            <p:cNvPr id="81" name="Рисунок 80">
              <a:extLst>
                <a:ext uri="{FF2B5EF4-FFF2-40B4-BE49-F238E27FC236}">
                  <a16:creationId xmlns:a16="http://schemas.microsoft.com/office/drawing/2014/main" id="{7F5CAE7C-D21A-8060-68AC-6C4847E5A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5397" y="3253739"/>
              <a:ext cx="406927" cy="338554"/>
            </a:xfrm>
            <a:prstGeom prst="rect">
              <a:avLst/>
            </a:prstGeom>
            <a:ln w="9525"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92D75D-29D1-5F70-1E4B-610F7EC33C5F}"/>
                </a:ext>
              </a:extLst>
            </p:cNvPr>
            <p:cNvSpPr txBox="1"/>
            <p:nvPr/>
          </p:nvSpPr>
          <p:spPr>
            <a:xfrm>
              <a:off x="5874515" y="2451695"/>
              <a:ext cx="1659468" cy="584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6EECA"/>
                  </a:solidFill>
                </a:rPr>
                <a:t>Library Preparation </a:t>
              </a:r>
              <a:endParaRPr lang="ru-RU" sz="1600" b="1" dirty="0">
                <a:solidFill>
                  <a:srgbClr val="F6EECA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65BD63-255F-9463-D640-684308A4A583}"/>
                </a:ext>
              </a:extLst>
            </p:cNvPr>
            <p:cNvSpPr txBox="1"/>
            <p:nvPr/>
          </p:nvSpPr>
          <p:spPr>
            <a:xfrm>
              <a:off x="4777669" y="1293480"/>
              <a:ext cx="3589868" cy="4001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000" b="1" i="1" dirty="0">
                  <a:solidFill>
                    <a:srgbClr val="F6EECA"/>
                  </a:solidFill>
                  <a:latin typeface="+mj-lt"/>
                </a:rPr>
                <a:t>Sequencing Workflow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4A5D194-38BD-AEDC-102A-8405764ED6C9}"/>
                </a:ext>
              </a:extLst>
            </p:cNvPr>
            <p:cNvSpPr txBox="1"/>
            <p:nvPr/>
          </p:nvSpPr>
          <p:spPr>
            <a:xfrm>
              <a:off x="8176337" y="2303101"/>
              <a:ext cx="1659468" cy="3385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6EECA"/>
                  </a:solidFill>
                </a:rPr>
                <a:t>Sequencing</a:t>
              </a:r>
              <a:endParaRPr lang="ru-RU" sz="1600" b="1" dirty="0">
                <a:solidFill>
                  <a:srgbClr val="F6EECA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354584-2DF0-69F0-AC06-0A359A5485E3}"/>
                </a:ext>
              </a:extLst>
            </p:cNvPr>
            <p:cNvSpPr txBox="1"/>
            <p:nvPr/>
          </p:nvSpPr>
          <p:spPr>
            <a:xfrm>
              <a:off x="3472043" y="1883195"/>
              <a:ext cx="1857761" cy="83099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6EECA"/>
                  </a:solidFill>
                </a:rPr>
                <a:t>Target Enrichment (RTPCR)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660E38-1C35-0AAD-7FEA-750A58647881}"/>
                </a:ext>
              </a:extLst>
            </p:cNvPr>
            <p:cNvSpPr txBox="1"/>
            <p:nvPr/>
          </p:nvSpPr>
          <p:spPr>
            <a:xfrm>
              <a:off x="10297401" y="2071971"/>
              <a:ext cx="1659469" cy="584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6EECA"/>
                  </a:solidFill>
                </a:rPr>
                <a:t>Data Analysis &amp; Reporting</a:t>
              </a:r>
            </a:p>
          </p:txBody>
        </p:sp>
        <p:pic>
          <p:nvPicPr>
            <p:cNvPr id="43" name="Рисунок 42">
              <a:extLst>
                <a:ext uri="{FF2B5EF4-FFF2-40B4-BE49-F238E27FC236}">
                  <a16:creationId xmlns:a16="http://schemas.microsoft.com/office/drawing/2014/main" id="{11A10E34-D72C-F302-1A85-9F4478279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169" y="2953184"/>
              <a:ext cx="1084782" cy="1024517"/>
            </a:xfrm>
            <a:prstGeom prst="rect">
              <a:avLst/>
            </a:prstGeom>
            <a:ln w="9525">
              <a:noFill/>
            </a:ln>
          </p:spPr>
        </p:pic>
        <p:pic>
          <p:nvPicPr>
            <p:cNvPr id="47" name="Рисунок 46">
              <a:extLst>
                <a:ext uri="{FF2B5EF4-FFF2-40B4-BE49-F238E27FC236}">
                  <a16:creationId xmlns:a16="http://schemas.microsoft.com/office/drawing/2014/main" id="{A1BDD777-40C5-9AC2-927F-E6DAFE6D4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2949" y="2723284"/>
              <a:ext cx="1190427" cy="1329410"/>
            </a:xfrm>
            <a:prstGeom prst="rect">
              <a:avLst/>
            </a:prstGeom>
            <a:ln w="9525">
              <a:noFill/>
            </a:ln>
          </p:spPr>
        </p:pic>
        <p:pic>
          <p:nvPicPr>
            <p:cNvPr id="49" name="Рисунок 48">
              <a:extLst>
                <a:ext uri="{FF2B5EF4-FFF2-40B4-BE49-F238E27FC236}">
                  <a16:creationId xmlns:a16="http://schemas.microsoft.com/office/drawing/2014/main" id="{AB57B0FF-9C2B-63F0-CA44-52D4A15D8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12133" y="3047937"/>
              <a:ext cx="1315633" cy="642835"/>
            </a:xfrm>
            <a:prstGeom prst="rect">
              <a:avLst/>
            </a:prstGeom>
            <a:ln w="9525">
              <a:noFill/>
            </a:ln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F80ABBE-F486-8755-74AF-3537DD7943D8}"/>
                </a:ext>
              </a:extLst>
            </p:cNvPr>
            <p:cNvSpPr txBox="1"/>
            <p:nvPr/>
          </p:nvSpPr>
          <p:spPr>
            <a:xfrm>
              <a:off x="2099791" y="2059336"/>
              <a:ext cx="1141454" cy="3385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6EECA"/>
                  </a:solidFill>
                </a:rPr>
                <a:t>Samples</a:t>
              </a:r>
            </a:p>
          </p:txBody>
        </p:sp>
        <p:grpSp>
          <p:nvGrpSpPr>
            <p:cNvPr id="57" name="Группа 56">
              <a:extLst>
                <a:ext uri="{FF2B5EF4-FFF2-40B4-BE49-F238E27FC236}">
                  <a16:creationId xmlns:a16="http://schemas.microsoft.com/office/drawing/2014/main" id="{6E398B54-F494-022D-A5CC-CB7F756A9F53}"/>
                </a:ext>
              </a:extLst>
            </p:cNvPr>
            <p:cNvGrpSpPr/>
            <p:nvPr/>
          </p:nvGrpSpPr>
          <p:grpSpPr>
            <a:xfrm>
              <a:off x="1676520" y="2412704"/>
              <a:ext cx="1389859" cy="2108742"/>
              <a:chOff x="1714024" y="1866827"/>
              <a:chExt cx="1389859" cy="2108742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E2638D-B98D-995C-6EC8-37A00C405005}"/>
                  </a:ext>
                </a:extLst>
              </p:cNvPr>
              <p:cNvSpPr txBox="1"/>
              <p:nvPr/>
            </p:nvSpPr>
            <p:spPr>
              <a:xfrm>
                <a:off x="1714024" y="2005850"/>
                <a:ext cx="914401" cy="181588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F6EECA"/>
                    </a:solidFill>
                  </a:rPr>
                  <a:t>fresh swabs </a:t>
                </a:r>
              </a:p>
              <a:p>
                <a:endParaRPr lang="en-US" dirty="0">
                  <a:solidFill>
                    <a:srgbClr val="F6EECA"/>
                  </a:solidFill>
                </a:endParaRPr>
              </a:p>
              <a:p>
                <a:r>
                  <a:rPr lang="en-US" dirty="0">
                    <a:solidFill>
                      <a:srgbClr val="F6EECA"/>
                    </a:solidFill>
                  </a:rPr>
                  <a:t>frozen swabs</a:t>
                </a:r>
              </a:p>
              <a:p>
                <a:endParaRPr lang="en-US" dirty="0">
                  <a:solidFill>
                    <a:srgbClr val="F6EECA"/>
                  </a:solidFill>
                </a:endParaRPr>
              </a:p>
              <a:p>
                <a:r>
                  <a:rPr lang="en-US" dirty="0">
                    <a:solidFill>
                      <a:srgbClr val="F6EECA"/>
                    </a:solidFill>
                  </a:rPr>
                  <a:t>frozen RNA</a:t>
                </a:r>
                <a:endParaRPr lang="ru-RU" dirty="0">
                  <a:solidFill>
                    <a:srgbClr val="F6EECA"/>
                  </a:solidFill>
                </a:endParaRPr>
              </a:p>
            </p:txBody>
          </p:sp>
          <p:pic>
            <p:nvPicPr>
              <p:cNvPr id="39" name="Рисунок 38">
                <a:extLst>
                  <a:ext uri="{FF2B5EF4-FFF2-40B4-BE49-F238E27FC236}">
                    <a16:creationId xmlns:a16="http://schemas.microsoft.com/office/drawing/2014/main" id="{02F3A324-C231-51EA-704C-C7FB4BE29A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44793" y="1866827"/>
                <a:ext cx="753372" cy="740919"/>
              </a:xfrm>
              <a:prstGeom prst="rect">
                <a:avLst/>
              </a:prstGeom>
              <a:ln w="9525">
                <a:noFill/>
              </a:ln>
            </p:spPr>
          </p:pic>
          <p:pic>
            <p:nvPicPr>
              <p:cNvPr id="51" name="Рисунок 50">
                <a:extLst>
                  <a:ext uri="{FF2B5EF4-FFF2-40B4-BE49-F238E27FC236}">
                    <a16:creationId xmlns:a16="http://schemas.microsoft.com/office/drawing/2014/main" id="{AE384C87-5B1B-6D34-6B68-5D01DC7D88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44792" y="3243983"/>
                <a:ext cx="759091" cy="731586"/>
              </a:xfrm>
              <a:prstGeom prst="rect">
                <a:avLst/>
              </a:prstGeom>
              <a:ln w="9525">
                <a:noFill/>
              </a:ln>
            </p:spPr>
          </p:pic>
          <p:pic>
            <p:nvPicPr>
              <p:cNvPr id="41" name="Рисунок 40">
                <a:extLst>
                  <a:ext uri="{FF2B5EF4-FFF2-40B4-BE49-F238E27FC236}">
                    <a16:creationId xmlns:a16="http://schemas.microsoft.com/office/drawing/2014/main" id="{A81F0279-3D0A-F22D-FF2B-80C08CB887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44793" y="2537963"/>
                <a:ext cx="754061" cy="758949"/>
              </a:xfrm>
              <a:prstGeom prst="rect">
                <a:avLst/>
              </a:prstGeom>
              <a:ln w="9525">
                <a:noFill/>
              </a:ln>
            </p:spPr>
          </p:pic>
        </p:grpSp>
        <p:pic>
          <p:nvPicPr>
            <p:cNvPr id="54" name="Рисунок 53">
              <a:extLst>
                <a:ext uri="{FF2B5EF4-FFF2-40B4-BE49-F238E27FC236}">
                  <a16:creationId xmlns:a16="http://schemas.microsoft.com/office/drawing/2014/main" id="{7A67AFDB-D60F-9979-12B1-7E630A565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415180" y="2723284"/>
              <a:ext cx="1276034" cy="1089851"/>
            </a:xfrm>
            <a:prstGeom prst="rect">
              <a:avLst/>
            </a:prstGeom>
            <a:ln w="9525">
              <a:noFill/>
            </a:ln>
          </p:spPr>
        </p:pic>
        <p:pic>
          <p:nvPicPr>
            <p:cNvPr id="56" name="Рисунок 55">
              <a:extLst>
                <a:ext uri="{FF2B5EF4-FFF2-40B4-BE49-F238E27FC236}">
                  <a16:creationId xmlns:a16="http://schemas.microsoft.com/office/drawing/2014/main" id="{DA605605-37B5-8378-3726-FFB3A1976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444345" y="2695599"/>
              <a:ext cx="1416767" cy="1347510"/>
            </a:xfrm>
            <a:prstGeom prst="rect">
              <a:avLst/>
            </a:prstGeom>
            <a:ln w="9525">
              <a:noFill/>
            </a:ln>
          </p:spPr>
        </p:pic>
        <p:pic>
          <p:nvPicPr>
            <p:cNvPr id="59" name="Рисунок 58">
              <a:extLst>
                <a:ext uri="{FF2B5EF4-FFF2-40B4-BE49-F238E27FC236}">
                  <a16:creationId xmlns:a16="http://schemas.microsoft.com/office/drawing/2014/main" id="{9AAFD2F7-CE3B-9EE5-A47B-9EC41A220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5944" y="3237817"/>
              <a:ext cx="406927" cy="338554"/>
            </a:xfrm>
            <a:prstGeom prst="rect">
              <a:avLst/>
            </a:prstGeom>
            <a:ln w="9525">
              <a:noFill/>
            </a:ln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C59732F-6CC1-4919-C676-3A4C7637703B}"/>
                </a:ext>
              </a:extLst>
            </p:cNvPr>
            <p:cNvSpPr txBox="1"/>
            <p:nvPr/>
          </p:nvSpPr>
          <p:spPr>
            <a:xfrm>
              <a:off x="-54486" y="2362046"/>
              <a:ext cx="1421634" cy="584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6EECA"/>
                  </a:solidFill>
                </a:rPr>
                <a:t>Testing Labs</a:t>
              </a:r>
            </a:p>
          </p:txBody>
        </p:sp>
        <p:cxnSp>
          <p:nvCxnSpPr>
            <p:cNvPr id="71" name="Прямая со стрелкой 70">
              <a:extLst>
                <a:ext uri="{FF2B5EF4-FFF2-40B4-BE49-F238E27FC236}">
                  <a16:creationId xmlns:a16="http://schemas.microsoft.com/office/drawing/2014/main" id="{72161A82-D937-B831-10A7-332383020BBF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H="1" flipV="1">
              <a:off x="2294781" y="4389683"/>
              <a:ext cx="1" cy="609969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Прямая со стрелкой 72">
              <a:extLst>
                <a:ext uri="{FF2B5EF4-FFF2-40B4-BE49-F238E27FC236}">
                  <a16:creationId xmlns:a16="http://schemas.microsoft.com/office/drawing/2014/main" id="{B87038D3-5D01-BB5E-6D48-0FEB9F9AB68D}"/>
                </a:ext>
              </a:extLst>
            </p:cNvPr>
            <p:cNvCxnSpPr>
              <a:cxnSpLocks/>
              <a:stCxn id="20" idx="0"/>
            </p:cNvCxnSpPr>
            <p:nvPr/>
          </p:nvCxnSpPr>
          <p:spPr>
            <a:xfrm flipH="1" flipV="1">
              <a:off x="4933756" y="3657699"/>
              <a:ext cx="22836" cy="502296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Прямая со стрелкой 76">
              <a:extLst>
                <a:ext uri="{FF2B5EF4-FFF2-40B4-BE49-F238E27FC236}">
                  <a16:creationId xmlns:a16="http://schemas.microsoft.com/office/drawing/2014/main" id="{6047DDE1-8FFB-417C-4857-05AFD40325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4284" y="3584990"/>
              <a:ext cx="0" cy="575006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0" name="Рисунок 79">
              <a:extLst>
                <a:ext uri="{FF2B5EF4-FFF2-40B4-BE49-F238E27FC236}">
                  <a16:creationId xmlns:a16="http://schemas.microsoft.com/office/drawing/2014/main" id="{5FCA4FA0-65AE-A771-AE53-2C01B8F2B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9420" y="3237817"/>
              <a:ext cx="406927" cy="338554"/>
            </a:xfrm>
            <a:prstGeom prst="rect">
              <a:avLst/>
            </a:prstGeom>
            <a:ln w="9525">
              <a:noFill/>
            </a:ln>
          </p:spPr>
        </p:pic>
        <p:pic>
          <p:nvPicPr>
            <p:cNvPr id="87" name="Рисунок 86">
              <a:extLst>
                <a:ext uri="{FF2B5EF4-FFF2-40B4-BE49-F238E27FC236}">
                  <a16:creationId xmlns:a16="http://schemas.microsoft.com/office/drawing/2014/main" id="{8F717520-B030-49C5-F4D4-D2E0FCCE4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35805" y="3240678"/>
              <a:ext cx="406927" cy="338554"/>
            </a:xfrm>
            <a:prstGeom prst="rect">
              <a:avLst/>
            </a:prstGeom>
            <a:ln w="9525">
              <a:noFill/>
            </a:ln>
          </p:spPr>
        </p:pic>
        <p:cxnSp>
          <p:nvCxnSpPr>
            <p:cNvPr id="88" name="Прямая со стрелкой 87">
              <a:extLst>
                <a:ext uri="{FF2B5EF4-FFF2-40B4-BE49-F238E27FC236}">
                  <a16:creationId xmlns:a16="http://schemas.microsoft.com/office/drawing/2014/main" id="{7F0F71F8-46F2-0764-7CD0-11A4EB7CE150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H="1" flipV="1">
              <a:off x="6399219" y="3669294"/>
              <a:ext cx="32006" cy="1706008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Прямая со стрелкой 94">
              <a:extLst>
                <a:ext uri="{FF2B5EF4-FFF2-40B4-BE49-F238E27FC236}">
                  <a16:creationId xmlns:a16="http://schemas.microsoft.com/office/drawing/2014/main" id="{C1B932C2-9365-C0F8-B248-E45D01066C82}"/>
                </a:ext>
              </a:extLst>
            </p:cNvPr>
            <p:cNvCxnSpPr>
              <a:cxnSpLocks/>
              <a:stCxn id="94" idx="0"/>
              <a:endCxn id="56" idx="2"/>
            </p:cNvCxnSpPr>
            <p:nvPr/>
          </p:nvCxnSpPr>
          <p:spPr>
            <a:xfrm flipV="1">
              <a:off x="11052521" y="4043109"/>
              <a:ext cx="100208" cy="623628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9049464-04C6-037B-A86A-5A57A4F06150}"/>
              </a:ext>
            </a:extLst>
          </p:cNvPr>
          <p:cNvSpPr txBox="1"/>
          <p:nvPr/>
        </p:nvSpPr>
        <p:spPr>
          <a:xfrm>
            <a:off x="4312372" y="4228658"/>
            <a:ext cx="2140868" cy="98488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F6EECA"/>
                </a:solidFill>
              </a:rPr>
              <a:t>Post PCR QC</a:t>
            </a:r>
            <a:r>
              <a:rPr lang="en-US" dirty="0">
                <a:solidFill>
                  <a:srgbClr val="F6EECA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6EECA"/>
                </a:solidFill>
              </a:rPr>
              <a:t>Qubit quantification (ng/</a:t>
            </a:r>
            <a:r>
              <a:rPr lang="en-US" dirty="0" err="1">
                <a:solidFill>
                  <a:srgbClr val="F6EECA"/>
                </a:solidFill>
              </a:rPr>
              <a:t>ul</a:t>
            </a:r>
            <a:r>
              <a:rPr lang="en-US" dirty="0">
                <a:solidFill>
                  <a:srgbClr val="F6EECA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6EECA"/>
                </a:solidFill>
              </a:rPr>
              <a:t>gel if needs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257255E-0A4F-D774-8E8A-B657ADF2A048}"/>
              </a:ext>
            </a:extLst>
          </p:cNvPr>
          <p:cNvSpPr txBox="1"/>
          <p:nvPr/>
        </p:nvSpPr>
        <p:spPr>
          <a:xfrm>
            <a:off x="613775" y="6502057"/>
            <a:ext cx="9531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6EECA"/>
                </a:solidFill>
                <a:effectLst/>
                <a:latin typeface="HelveticaNeueLT"/>
              </a:rPr>
              <a:t>For robust results, you need to make sure your samples maintain integrity throughout the sequencing workflow</a:t>
            </a:r>
            <a:r>
              <a:rPr lang="en-US" dirty="0">
                <a:solidFill>
                  <a:srgbClr val="F6EECA"/>
                </a:solidFill>
                <a:latin typeface="HelveticaNeueLT"/>
              </a:rPr>
              <a:t>!</a:t>
            </a:r>
            <a:endParaRPr lang="en-US" dirty="0">
              <a:solidFill>
                <a:srgbClr val="F6EEC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911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D6D7468C-7DF1-3F55-77FB-5CBA553FD068}"/>
              </a:ext>
            </a:extLst>
          </p:cNvPr>
          <p:cNvGraphicFramePr>
            <a:graphicFrameLocks/>
          </p:cNvGraphicFramePr>
          <p:nvPr/>
        </p:nvGraphicFramePr>
        <p:xfrm>
          <a:off x="3817545" y="946326"/>
          <a:ext cx="7905750" cy="54749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99768DC-D33D-7FC5-CB8A-E1B6BF803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900" y="0"/>
            <a:ext cx="10275079" cy="94632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6EECA"/>
                </a:solidFill>
              </a:rPr>
              <a:t>ARTIC for Real-time COVID Genomic Surveillance</a:t>
            </a:r>
            <a:br>
              <a:rPr lang="en-US" sz="2400" dirty="0">
                <a:solidFill>
                  <a:srgbClr val="F6EECA"/>
                </a:solidFill>
              </a:rPr>
            </a:br>
            <a:r>
              <a:rPr lang="en-US" sz="2400" u="sng" dirty="0">
                <a:solidFill>
                  <a:srgbClr val="F6EECA"/>
                </a:solidFill>
              </a:rPr>
              <a:t>What are you going to sequence?</a:t>
            </a:r>
            <a:endParaRPr lang="ru-RU" sz="2400" dirty="0">
              <a:solidFill>
                <a:srgbClr val="F6EECA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EB5EBE-D490-FB5A-26F0-0632EC84F188}"/>
              </a:ext>
            </a:extLst>
          </p:cNvPr>
          <p:cNvSpPr txBox="1"/>
          <p:nvPr/>
        </p:nvSpPr>
        <p:spPr>
          <a:xfrm>
            <a:off x="596899" y="2547114"/>
            <a:ext cx="30429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highlight>
                  <a:srgbClr val="FFFF00"/>
                </a:highlight>
              </a:rPr>
              <a:t>High Ct = Low genome coverage</a:t>
            </a:r>
            <a:endParaRPr lang="ru-RU" sz="1800" dirty="0">
              <a:highlight>
                <a:srgbClr val="FFFF00"/>
              </a:highlight>
            </a:endParaRP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C91B1690-3FCF-317F-E6B5-7582D8DA7B8C}"/>
              </a:ext>
            </a:extLst>
          </p:cNvPr>
          <p:cNvCxnSpPr/>
          <p:nvPr/>
        </p:nvCxnSpPr>
        <p:spPr>
          <a:xfrm>
            <a:off x="8561196" y="1185705"/>
            <a:ext cx="0" cy="47327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FAED663-9039-3245-4141-9F91B683DCAF}"/>
              </a:ext>
            </a:extLst>
          </p:cNvPr>
          <p:cNvSpPr txBox="1"/>
          <p:nvPr/>
        </p:nvSpPr>
        <p:spPr>
          <a:xfrm>
            <a:off x="596899" y="3552092"/>
            <a:ext cx="29689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F6EECA"/>
                </a:solidFill>
              </a:rPr>
              <a:t>Technical challenges – High Ct (&gt;30) (low viral load or RNA degradation)!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C46CFD-A525-4A45-7691-94570127B4CA}"/>
              </a:ext>
            </a:extLst>
          </p:cNvPr>
          <p:cNvSpPr txBox="1"/>
          <p:nvPr/>
        </p:nvSpPr>
        <p:spPr>
          <a:xfrm>
            <a:off x="596899" y="1393766"/>
            <a:ext cx="32206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6EECA"/>
                </a:solidFill>
              </a:rPr>
              <a:t>Ct - the criterion to help select which samples are good enough for sequencing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3013AB-2074-1CED-74FC-196F77A05CF0}"/>
              </a:ext>
            </a:extLst>
          </p:cNvPr>
          <p:cNvSpPr txBox="1"/>
          <p:nvPr/>
        </p:nvSpPr>
        <p:spPr>
          <a:xfrm>
            <a:off x="596899" y="5160548"/>
            <a:ext cx="30050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6EECA"/>
                </a:solidFill>
              </a:rPr>
              <a:t>samples (swabs/RNA) storage condition (extremely important)</a:t>
            </a:r>
          </a:p>
          <a:p>
            <a:r>
              <a:rPr lang="en-US" sz="1600" u="sng" dirty="0">
                <a:solidFill>
                  <a:srgbClr val="F6EECA"/>
                </a:solidFill>
              </a:rPr>
              <a:t>Are you confident with this</a:t>
            </a:r>
            <a:r>
              <a:rPr lang="en-US" sz="1600" dirty="0">
                <a:solidFill>
                  <a:srgbClr val="F6EECA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4620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46BCA8-6857-2F96-0B75-6C4760CF1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999" y="73232"/>
            <a:ext cx="10205171" cy="854204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6EECA"/>
                </a:solidFill>
              </a:rPr>
              <a:t>ARTIC for Real-time COVID Genomic Surveillance</a:t>
            </a:r>
            <a:br>
              <a:rPr lang="en-US" sz="2400" dirty="0">
                <a:solidFill>
                  <a:srgbClr val="F6EECA"/>
                </a:solidFill>
              </a:rPr>
            </a:br>
            <a:r>
              <a:rPr lang="en-US" sz="2400" u="sng" dirty="0">
                <a:solidFill>
                  <a:srgbClr val="F6EECA"/>
                </a:solidFill>
              </a:rPr>
              <a:t>What are you going to sequence?</a:t>
            </a:r>
            <a:endParaRPr lang="ru-RU" sz="2400" dirty="0">
              <a:solidFill>
                <a:srgbClr val="F6EECA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A8AC68-5C01-14E3-DF1E-E29BF3120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999" y="889567"/>
            <a:ext cx="10731502" cy="16043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F6EECA"/>
                </a:solidFill>
              </a:rPr>
              <a:t>Ct</a:t>
            </a:r>
            <a:r>
              <a:rPr lang="en-US" sz="1800" dirty="0">
                <a:solidFill>
                  <a:srgbClr val="F6EECA"/>
                </a:solidFill>
              </a:rPr>
              <a:t> values are reported by the test labs and could be </a:t>
            </a:r>
            <a:r>
              <a:rPr lang="en-US" sz="1800" b="1" dirty="0">
                <a:solidFill>
                  <a:srgbClr val="F6EECA"/>
                </a:solidFill>
              </a:rPr>
              <a:t>overestimated, </a:t>
            </a:r>
            <a:r>
              <a:rPr lang="en-US" sz="1800" dirty="0">
                <a:solidFill>
                  <a:srgbClr val="F6EECA"/>
                </a:solidFill>
              </a:rPr>
              <a:t>prior to additional sample handling!</a:t>
            </a:r>
          </a:p>
          <a:p>
            <a:pPr marL="0" indent="0">
              <a:buNone/>
            </a:pPr>
            <a:endParaRPr lang="ru-RU" sz="1800" dirty="0">
              <a:solidFill>
                <a:srgbClr val="F6EECA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E8D96E-5EBE-2910-EF2E-AA95A3F07FFB}"/>
              </a:ext>
            </a:extLst>
          </p:cNvPr>
          <p:cNvSpPr txBox="1"/>
          <p:nvPr/>
        </p:nvSpPr>
        <p:spPr>
          <a:xfrm>
            <a:off x="635000" y="1424507"/>
            <a:ext cx="95337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1605D"/>
                </a:solidFill>
              </a:rPr>
              <a:t>RNA is extremely susceptible to degradation due to the ubiquitous presence of RNases in the environment! Great care and consideration is required when working with RNA!</a:t>
            </a:r>
            <a:endParaRPr lang="ru-RU" sz="1600" dirty="0">
              <a:solidFill>
                <a:srgbClr val="F1605D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484EAA-49F9-B272-4C82-D48FB1C4E7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62" b="12669"/>
          <a:stretch/>
        </p:blipFill>
        <p:spPr>
          <a:xfrm>
            <a:off x="10168736" y="2143697"/>
            <a:ext cx="1687910" cy="18582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074CBC-01BD-D321-0184-5F98DD1D39D8}"/>
              </a:ext>
            </a:extLst>
          </p:cNvPr>
          <p:cNvSpPr txBox="1"/>
          <p:nvPr/>
        </p:nvSpPr>
        <p:spPr>
          <a:xfrm>
            <a:off x="9890933" y="4026954"/>
            <a:ext cx="22435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 err="1">
                <a:solidFill>
                  <a:srgbClr val="F6EECA"/>
                </a:solidFill>
              </a:rPr>
              <a:t>Yaz</a:t>
            </a:r>
            <a:r>
              <a:rPr lang="en-US" i="1" dirty="0">
                <a:solidFill>
                  <a:srgbClr val="F6EECA"/>
                </a:solidFill>
              </a:rPr>
              <a:t> Goodfellow – our gold Extraction hands/hero  </a:t>
            </a:r>
            <a:endParaRPr lang="ru-RU" i="1" dirty="0">
              <a:solidFill>
                <a:srgbClr val="F6EECA"/>
              </a:solidFill>
            </a:endParaRPr>
          </a:p>
        </p:txBody>
      </p:sp>
      <p:pic>
        <p:nvPicPr>
          <p:cNvPr id="8" name="Рисунок 7" descr="Мускулистая рука">
            <a:extLst>
              <a:ext uri="{FF2B5EF4-FFF2-40B4-BE49-F238E27FC236}">
                <a16:creationId xmlns:a16="http://schemas.microsoft.com/office/drawing/2014/main" id="{B5EE51F7-88B1-6130-F6B8-DB3339E5E6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91958" y="4271605"/>
            <a:ext cx="529376" cy="529376"/>
          </a:xfrm>
          <a:prstGeom prst="rect">
            <a:avLst/>
          </a:prstGeom>
        </p:spPr>
      </p:pic>
      <p:graphicFrame>
        <p:nvGraphicFramePr>
          <p:cNvPr id="11" name="Диаграмма 10">
            <a:extLst>
              <a:ext uri="{FF2B5EF4-FFF2-40B4-BE49-F238E27FC236}">
                <a16:creationId xmlns:a16="http://schemas.microsoft.com/office/drawing/2014/main" id="{C668672D-CD25-07F8-C73B-94F38E73E2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349923"/>
              </p:ext>
            </p:extLst>
          </p:nvPr>
        </p:nvGraphicFramePr>
        <p:xfrm>
          <a:off x="1338146" y="2034255"/>
          <a:ext cx="8563570" cy="4503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976873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A59C9D6-E9CA-EE43-4BDB-32F81276C2DA}"/>
              </a:ext>
            </a:extLst>
          </p:cNvPr>
          <p:cNvSpPr txBox="1"/>
          <p:nvPr/>
        </p:nvSpPr>
        <p:spPr>
          <a:xfrm>
            <a:off x="584200" y="575758"/>
            <a:ext cx="57637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6EECA"/>
                </a:solidFill>
              </a:rPr>
              <a:t>Sample degradation!</a:t>
            </a:r>
          </a:p>
          <a:p>
            <a:r>
              <a:rPr lang="en-US" sz="1600" b="1" dirty="0">
                <a:solidFill>
                  <a:srgbClr val="F6EECA"/>
                </a:solidFill>
              </a:rPr>
              <a:t>unappropriated storage condition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9BFBC4-3F0F-27A9-1936-7E4B84DE7416}"/>
              </a:ext>
            </a:extLst>
          </p:cNvPr>
          <p:cNvSpPr txBox="1"/>
          <p:nvPr/>
        </p:nvSpPr>
        <p:spPr>
          <a:xfrm>
            <a:off x="584200" y="1937770"/>
            <a:ext cx="347820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6EECA"/>
                </a:solidFill>
                <a:latin typeface="+mj-lt"/>
              </a:rPr>
              <a:t>Total 71 samples </a:t>
            </a:r>
          </a:p>
          <a:p>
            <a:endParaRPr lang="en-US" sz="1600" dirty="0">
              <a:solidFill>
                <a:srgbClr val="F6EECA"/>
              </a:solidFill>
              <a:latin typeface="+mj-lt"/>
            </a:endParaRPr>
          </a:p>
          <a:p>
            <a:r>
              <a:rPr lang="en-US" sz="1600" dirty="0">
                <a:solidFill>
                  <a:srgbClr val="F6EECA"/>
                </a:solidFill>
                <a:latin typeface="+mj-lt"/>
              </a:rPr>
              <a:t>of which 21 with less than 50% genome coverage </a:t>
            </a:r>
            <a:endParaRPr lang="ru-RU" sz="1600" dirty="0">
              <a:solidFill>
                <a:srgbClr val="F6EECA"/>
              </a:solidFill>
              <a:latin typeface="+mj-lt"/>
            </a:endParaRPr>
          </a:p>
          <a:p>
            <a:endParaRPr lang="en-US" sz="1600" dirty="0">
              <a:solidFill>
                <a:srgbClr val="F6EECA"/>
              </a:solidFill>
              <a:latin typeface="+mj-lt"/>
            </a:endParaRPr>
          </a:p>
          <a:p>
            <a:r>
              <a:rPr lang="en-US" sz="1600" dirty="0">
                <a:solidFill>
                  <a:srgbClr val="F6EECA"/>
                </a:solidFill>
                <a:latin typeface="+mj-lt"/>
              </a:rPr>
              <a:t>Ct was less than 30 (between 20 - 28) (provided by diagnostic lab)</a:t>
            </a:r>
          </a:p>
          <a:p>
            <a:endParaRPr lang="en-US" sz="1600" dirty="0">
              <a:solidFill>
                <a:srgbClr val="F6EECA"/>
              </a:solidFill>
              <a:latin typeface="+mj-lt"/>
            </a:endParaRPr>
          </a:p>
          <a:p>
            <a:r>
              <a:rPr lang="en-US" sz="1600" dirty="0">
                <a:solidFill>
                  <a:srgbClr val="F6EECA"/>
                </a:solidFill>
                <a:latin typeface="+mj-lt"/>
              </a:rPr>
              <a:t>New RNA extraction before sequencing </a:t>
            </a:r>
          </a:p>
          <a:p>
            <a:endParaRPr lang="en-US" sz="1600" dirty="0">
              <a:solidFill>
                <a:srgbClr val="F6EECA"/>
              </a:solidFill>
              <a:latin typeface="+mj-lt"/>
            </a:endParaRPr>
          </a:p>
          <a:p>
            <a:r>
              <a:rPr lang="en-US" sz="1600" dirty="0">
                <a:solidFill>
                  <a:srgbClr val="F6EECA"/>
                </a:solidFill>
                <a:latin typeface="+mj-lt"/>
              </a:rPr>
              <a:t>Sample type: nasopharyngeal swabs</a:t>
            </a:r>
          </a:p>
          <a:p>
            <a:endParaRPr lang="en-US" sz="1600" dirty="0">
              <a:solidFill>
                <a:srgbClr val="F6EECA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892D42-675C-9ED5-DAC2-18FC1173867A}"/>
              </a:ext>
            </a:extLst>
          </p:cNvPr>
          <p:cNvSpPr txBox="1"/>
          <p:nvPr/>
        </p:nvSpPr>
        <p:spPr>
          <a:xfrm>
            <a:off x="584200" y="5759022"/>
            <a:ext cx="3687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6EECA"/>
                </a:solidFill>
              </a:rPr>
              <a:t>In total 99 amplicons (400bp size) to cover the whole SARS-C0V-2 genome</a:t>
            </a:r>
            <a:endParaRPr lang="ru-RU" b="1" dirty="0">
              <a:solidFill>
                <a:srgbClr val="F6EECA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8A7F8B7-8C5B-4873-989E-6F2DC6861366}"/>
              </a:ext>
            </a:extLst>
          </p:cNvPr>
          <p:cNvGrpSpPr/>
          <p:nvPr/>
        </p:nvGrpSpPr>
        <p:grpSpPr>
          <a:xfrm>
            <a:off x="4271972" y="215900"/>
            <a:ext cx="7715249" cy="6172199"/>
            <a:chOff x="4062405" y="228600"/>
            <a:chExt cx="8001000" cy="6400800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8C22CB3A-EFBE-A3E6-6C94-56E5F5035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2405" y="228600"/>
              <a:ext cx="8001000" cy="6400800"/>
            </a:xfrm>
            <a:prstGeom prst="rect">
              <a:avLst/>
            </a:prstGeom>
          </p:spPr>
        </p:pic>
        <p:sp>
          <p:nvSpPr>
            <p:cNvPr id="10" name="Левая фигурная скобка 9">
              <a:extLst>
                <a:ext uri="{FF2B5EF4-FFF2-40B4-BE49-F238E27FC236}">
                  <a16:creationId xmlns:a16="http://schemas.microsoft.com/office/drawing/2014/main" id="{5EC2F960-F6E6-204F-B6AD-3596E3875144}"/>
                </a:ext>
              </a:extLst>
            </p:cNvPr>
            <p:cNvSpPr/>
            <p:nvPr/>
          </p:nvSpPr>
          <p:spPr>
            <a:xfrm>
              <a:off x="4252349" y="979558"/>
              <a:ext cx="347047" cy="4598485"/>
            </a:xfrm>
            <a:prstGeom prst="leftBrace">
              <a:avLst>
                <a:gd name="adj1" fmla="val 8333"/>
                <a:gd name="adj2" fmla="val 50224"/>
              </a:avLst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95D7B677-0FF9-01BF-DE4E-168C1133939B}"/>
              </a:ext>
            </a:extLst>
          </p:cNvPr>
          <p:cNvCxnSpPr>
            <a:cxnSpLocks/>
          </p:cNvCxnSpPr>
          <p:nvPr/>
        </p:nvCxnSpPr>
        <p:spPr>
          <a:xfrm>
            <a:off x="3579994" y="6282242"/>
            <a:ext cx="4168890" cy="0"/>
          </a:xfrm>
          <a:prstGeom prst="straightConnector1">
            <a:avLst/>
          </a:prstGeom>
          <a:ln w="28575">
            <a:solidFill>
              <a:srgbClr val="F160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691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2BC098-4260-34CF-B3BF-D7D21E50FBD8}"/>
              </a:ext>
            </a:extLst>
          </p:cNvPr>
          <p:cNvSpPr txBox="1"/>
          <p:nvPr/>
        </p:nvSpPr>
        <p:spPr>
          <a:xfrm>
            <a:off x="660400" y="16481"/>
            <a:ext cx="58016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6EECA"/>
                </a:solidFill>
              </a:rPr>
              <a:t>If you are confident with your samples and Ct </a:t>
            </a:r>
            <a:r>
              <a:rPr lang="en-US" sz="2000" u="sng" dirty="0">
                <a:solidFill>
                  <a:srgbClr val="F6EECA"/>
                </a:solidFill>
              </a:rPr>
              <a:t>Genome Coverage vs</a:t>
            </a:r>
            <a:r>
              <a:rPr lang="ru-RU" sz="2000" u="sng" dirty="0">
                <a:solidFill>
                  <a:srgbClr val="F6EECA"/>
                </a:solidFill>
              </a:rPr>
              <a:t> </a:t>
            </a:r>
            <a:r>
              <a:rPr lang="en-US" sz="2000" u="sng" dirty="0">
                <a:solidFill>
                  <a:srgbClr val="F6EECA"/>
                </a:solidFill>
              </a:rPr>
              <a:t>Ct 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DB2D262-0AA2-3FFC-5012-78B1C3692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740" y="1250131"/>
            <a:ext cx="8927192" cy="2652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7479CF-6E32-57D4-582C-1C7F4EC6C35C}"/>
              </a:ext>
            </a:extLst>
          </p:cNvPr>
          <p:cNvSpPr txBox="1"/>
          <p:nvPr/>
        </p:nvSpPr>
        <p:spPr>
          <a:xfrm>
            <a:off x="676031" y="3912215"/>
            <a:ext cx="60943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6EECA"/>
                </a:solidFill>
              </a:rPr>
              <a:t>Moderate Ct sample – some amplicon dropouts: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444EB4-7828-6D6F-6E1E-7D4D9C1EF6BC}"/>
              </a:ext>
            </a:extLst>
          </p:cNvPr>
          <p:cNvSpPr txBox="1"/>
          <p:nvPr/>
        </p:nvSpPr>
        <p:spPr>
          <a:xfrm>
            <a:off x="660399" y="762165"/>
            <a:ext cx="58869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6EECA"/>
                </a:solidFill>
              </a:rPr>
              <a:t>Low Ct sample – ideal coverage profile: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A17B6B1-74FA-4EE7-B263-6DA008A3D1EA}"/>
              </a:ext>
            </a:extLst>
          </p:cNvPr>
          <p:cNvGrpSpPr/>
          <p:nvPr/>
        </p:nvGrpSpPr>
        <p:grpSpPr>
          <a:xfrm>
            <a:off x="2131576" y="4331343"/>
            <a:ext cx="8927192" cy="2470591"/>
            <a:chOff x="2794908" y="4244389"/>
            <a:chExt cx="9258300" cy="2562225"/>
          </a:xfrm>
        </p:grpSpPr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C821E1E0-5E0C-6B7B-C09B-F2FBB8D5E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94908" y="4244389"/>
              <a:ext cx="9258300" cy="2562225"/>
            </a:xfrm>
            <a:prstGeom prst="rect">
              <a:avLst/>
            </a:prstGeom>
          </p:spPr>
        </p:pic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54256F32-F59E-9666-F4C1-CEA6CC156BCC}"/>
                </a:ext>
              </a:extLst>
            </p:cNvPr>
            <p:cNvSpPr/>
            <p:nvPr/>
          </p:nvSpPr>
          <p:spPr>
            <a:xfrm>
              <a:off x="5148943" y="5954321"/>
              <a:ext cx="293914" cy="28302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17BF7E87-DDB5-FC54-12FB-20224151437D}"/>
                </a:ext>
              </a:extLst>
            </p:cNvPr>
            <p:cNvSpPr/>
            <p:nvPr/>
          </p:nvSpPr>
          <p:spPr>
            <a:xfrm>
              <a:off x="5802086" y="6206405"/>
              <a:ext cx="293914" cy="28302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57149B17-3490-4B3B-324A-67BC1A17A71B}"/>
                </a:ext>
              </a:extLst>
            </p:cNvPr>
            <p:cNvSpPr/>
            <p:nvPr/>
          </p:nvSpPr>
          <p:spPr>
            <a:xfrm>
              <a:off x="9503228" y="6237349"/>
              <a:ext cx="293914" cy="28302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140A0336-6FB6-36E6-0D13-E0739787DA8D}"/>
                </a:ext>
              </a:extLst>
            </p:cNvPr>
            <p:cNvSpPr/>
            <p:nvPr/>
          </p:nvSpPr>
          <p:spPr>
            <a:xfrm>
              <a:off x="10613779" y="6237349"/>
              <a:ext cx="293914" cy="28302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AFF87B91-E590-1AB1-E9C9-D98556227974}"/>
                </a:ext>
              </a:extLst>
            </p:cNvPr>
            <p:cNvSpPr/>
            <p:nvPr/>
          </p:nvSpPr>
          <p:spPr>
            <a:xfrm>
              <a:off x="9764589" y="6053840"/>
              <a:ext cx="293914" cy="28302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FF2A7DAD-2025-AB32-C7B9-1B022AF19949}"/>
                </a:ext>
              </a:extLst>
            </p:cNvPr>
            <p:cNvSpPr/>
            <p:nvPr/>
          </p:nvSpPr>
          <p:spPr>
            <a:xfrm>
              <a:off x="7584413" y="5812807"/>
              <a:ext cx="293914" cy="28302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6DE87EA5-FB10-5B8F-E715-B9D7C92A6876}"/>
                </a:ext>
              </a:extLst>
            </p:cNvPr>
            <p:cNvSpPr/>
            <p:nvPr/>
          </p:nvSpPr>
          <p:spPr>
            <a:xfrm>
              <a:off x="8267595" y="5770812"/>
              <a:ext cx="293914" cy="28302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E0DC683-92D8-1C26-6A59-743E5218B8AB}"/>
              </a:ext>
            </a:extLst>
          </p:cNvPr>
          <p:cNvSpPr txBox="1"/>
          <p:nvPr/>
        </p:nvSpPr>
        <p:spPr>
          <a:xfrm>
            <a:off x="599709" y="1659989"/>
            <a:ext cx="11849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100% genome coverage</a:t>
            </a:r>
            <a:endParaRPr lang="ru-RU" sz="1600" b="1" dirty="0">
              <a:solidFill>
                <a:srgbClr val="00B05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6E1C69-0261-7110-E8E1-395E2E8DA549}"/>
              </a:ext>
            </a:extLst>
          </p:cNvPr>
          <p:cNvSpPr txBox="1"/>
          <p:nvPr/>
        </p:nvSpPr>
        <p:spPr>
          <a:xfrm>
            <a:off x="644011" y="4981810"/>
            <a:ext cx="11849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93% genome coverage</a:t>
            </a:r>
            <a:endParaRPr lang="ru-RU" sz="16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581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3139</Words>
  <Application>Microsoft Office PowerPoint</Application>
  <PresentationFormat>Widescreen</PresentationFormat>
  <Paragraphs>412</Paragraphs>
  <Slides>36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arial</vt:lpstr>
      <vt:lpstr>arial</vt:lpstr>
      <vt:lpstr>Calibri</vt:lpstr>
      <vt:lpstr>Harding</vt:lpstr>
      <vt:lpstr>Helvetica Neue</vt:lpstr>
      <vt:lpstr>HelveticaNeueLT</vt:lpstr>
      <vt:lpstr>Roboto</vt:lpstr>
      <vt:lpstr>Source Sans Pro</vt:lpstr>
      <vt:lpstr>ui-monospace</vt:lpstr>
      <vt:lpstr>Wingdings</vt:lpstr>
      <vt:lpstr>Office Theme</vt:lpstr>
      <vt:lpstr>Overview of ARTIC nCoV-2019 sequencing protocol</vt:lpstr>
      <vt:lpstr>ARTIC for Real-time COVID Genomic Surveillance  !!!Before to start!!</vt:lpstr>
      <vt:lpstr>ARTIC for Real-time COVID Genomic Surveillance  Sample Quality Control:</vt:lpstr>
      <vt:lpstr>Sample quality metrics</vt:lpstr>
      <vt:lpstr>ARTIC for Real-time COVID Genomic Surveillance Sample Quality Control:</vt:lpstr>
      <vt:lpstr>ARTIC for Real-time COVID Genomic Surveillance What are you going to sequence?</vt:lpstr>
      <vt:lpstr>ARTIC for Real-time COVID Genomic Surveillance What are you going to sequence?</vt:lpstr>
      <vt:lpstr>PowerPoint Presentation</vt:lpstr>
      <vt:lpstr>PowerPoint Presentation</vt:lpstr>
      <vt:lpstr>PowerPoint Presentation</vt:lpstr>
      <vt:lpstr>Artic protocol based on direct amplification of the virus using tiling primers approach for multiplex PCR. </vt:lpstr>
      <vt:lpstr>ARTIC for Real-time COVID Genomic Surveillance Primer Scheme for SARS-CoV-2 whole genome sequencing</vt:lpstr>
      <vt:lpstr>ARTIC for Real-time COVID Genomic Surveillance Primer Scheme for SARS-CoV-2 whole genome sequencing</vt:lpstr>
      <vt:lpstr>ARTIC for Real-time COVID Genomic Surveillance SARS-CoV-2 Primer Scheme Updates:</vt:lpstr>
      <vt:lpstr>ARTIC for Real-time COVID Genomic Surveillance SARS-CoV-2 Primer Scheme Updates:</vt:lpstr>
      <vt:lpstr>ARTIC for Real-time COVID Genomic Surveillance SARS-CoV-2 Primer Scheme Updates:</vt:lpstr>
      <vt:lpstr>ARTIC for Real-time COVID Genomic Surveillance SARS-CoV-2 Primer Scheme Updates:</vt:lpstr>
      <vt:lpstr>ARTIC for Real-time COVID Genomic Surveillance SARS-CoV-2 Primer Scheme:</vt:lpstr>
      <vt:lpstr>ARTIC for Real-time COVID Genomic Surveillance  nCoV-2019 Seq protocol versions:</vt:lpstr>
      <vt:lpstr>ARTIC for Real-time COVID Genomic Surveillance You will need to:</vt:lpstr>
      <vt:lpstr>ARTIC for Real-time COVID Genomic Surveillance RT-PCR genome enrichment:</vt:lpstr>
      <vt:lpstr>ARTIC for Real-time COVID Genomic Surveillance RT-PCR genome enrichment:</vt:lpstr>
      <vt:lpstr>ARTIC for Real-time COVID Genomic Surveillance RT-PCR genome enrichment:</vt:lpstr>
      <vt:lpstr>ARTIC for Real-time COVID Genomic Surveillance Amplicon Clean Up with magnetic beads: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of ARTIC nCoV-2019 sequencing protocol</dc:title>
  <dc:creator>Rhys Izuagbe</dc:creator>
  <cp:lastModifiedBy>Kess Rowe</cp:lastModifiedBy>
  <cp:revision>121</cp:revision>
  <dcterms:created xsi:type="dcterms:W3CDTF">2022-07-26T10:53:36Z</dcterms:created>
  <dcterms:modified xsi:type="dcterms:W3CDTF">2022-11-21T09:37:33Z</dcterms:modified>
</cp:coreProperties>
</file>